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/>
    <p:restoredTop sz="82135"/>
  </p:normalViewPr>
  <p:slideViewPr>
    <p:cSldViewPr snapToGrid="0" snapToObjects="1">
      <p:cViewPr varScale="1">
        <p:scale>
          <a:sx n="179" d="100"/>
          <a:sy n="179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5/18/21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3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5/18/21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5/18/21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5/18/21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5/18/21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5/18/21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https://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s://www.linux.byexamples.com/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non-responsive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en-US" dirty="0">
                <a:cs typeface="Courier New" panose="02070309020205020404" pitchFamily="49" charset="0"/>
              </a:rPr>
              <a:t>, collect the output in file </a:t>
            </a:r>
            <a:r>
              <a:rPr lang="en-US">
                <a:cs typeface="Courier New" panose="02070309020205020404" pitchFamily="49" charset="0"/>
              </a:rPr>
              <a:t>x.txt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 (see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man</a:t>
            </a:r>
            <a:r>
              <a:rPr lang="en-US" dirty="0"/>
              <a:t> for more on sections)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expands to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7549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send stream to a file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receive stream from a file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(</a:t>
            </a:r>
            <a:r>
              <a:rPr lang="en-US" sz="1800" dirty="0" err="1"/>
              <a:t>eg.</a:t>
            </a:r>
            <a:r>
              <a:rPr lang="en-US" sz="1800" dirty="0"/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masterlist.txt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51984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00699" y="1981430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pip3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find</a:t>
            </a:r>
            <a:r>
              <a:rPr lang="en-US"/>
              <a:t>: search files </a:t>
            </a:r>
            <a:r>
              <a:rPr lang="en-US" dirty="0"/>
              <a:t>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actions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 files and/or stdin that satisfy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 section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/pattern/ or condition</a:t>
            </a:r>
            <a:r>
              <a:rPr lang="en-US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/patterns/, conditions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 condition is a </a:t>
            </a:r>
            <a:r>
              <a:rPr lang="en-US" dirty="0" err="1">
                <a:ea typeface="Courier New" charset="0"/>
                <a:cs typeface="Courier New" charset="0"/>
              </a:rPr>
              <a:t>boolean</a:t>
            </a:r>
            <a:r>
              <a:rPr lang="en-US" dirty="0">
                <a:ea typeface="Courier New" charset="0"/>
                <a:cs typeface="Courier New" charset="0"/>
              </a:rPr>
              <a:t> expression that selects input lines,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$3&gt;1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 lines for which third field is greater than 1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awk one-liners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sed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Prose with sentences and paragraphs</a:t>
            </a:r>
          </a:p>
          <a:p>
            <a:r>
              <a:rPr lang="en-US" dirty="0" err="1"/>
              <a:t>c_example.tgz</a:t>
            </a:r>
            <a:endParaRPr lang="en-US" dirty="0"/>
          </a:p>
          <a:p>
            <a:pPr marL="342900" lvl="1" indent="0">
              <a:buNone/>
            </a:pPr>
            <a:r>
              <a:rPr lang="en-US" dirty="0"/>
              <a:t>Code and </a:t>
            </a:r>
            <a:r>
              <a:rPr lang="en-US" dirty="0" err="1"/>
              <a:t>Makefile</a:t>
            </a:r>
            <a:r>
              <a:rPr lang="en-US"/>
              <a:t> example files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"$1"; cd "$1";}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"$1"; ls;}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"$@"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"$@"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"$@" || man "$@"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Python, Perl,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bash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</a:t>
            </a:r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, some bash and a bit of python</a:t>
            </a: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C, Fortran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cover C in this section</a:t>
            </a:r>
          </a:p>
          <a:p>
            <a:endParaRPr lang="en-US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461157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anose="02070309020205020404" pitchFamily="49" charset="0"/>
              </a:rPr>
              <a:t>pandoc</a:t>
            </a:r>
            <a:r>
              <a:rPr lang="en-US" dirty="0"/>
              <a:t> to convert between </a:t>
            </a:r>
            <a:r>
              <a:rPr lang="en-US" dirty="0">
                <a:cs typeface="Courier New" panose="02070309020205020404" pitchFamily="49" charset="0"/>
              </a:rPr>
              <a:t>md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tex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txt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html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docx</a:t>
            </a:r>
            <a:r>
              <a:rPr lang="en-US" dirty="0"/>
              <a:t>, </a:t>
            </a:r>
            <a:r>
              <a:rPr lang="en-US" dirty="0">
                <a:cs typeface="Courier New" panose="02070309020205020404" pitchFamily="49" charset="0"/>
              </a:rPr>
              <a:t>pdf</a:t>
            </a:r>
            <a:r>
              <a:rPr lang="en-US" dirty="0"/>
              <a:t>, </a:t>
            </a:r>
            <a:r>
              <a:rPr lang="en-US" dirty="0" err="1">
                <a:cs typeface="Courier New" panose="02070309020205020404" pitchFamily="49" charset="0"/>
              </a:rPr>
              <a:t>odt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manual.pdf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example.html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example.docx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Parse and read </a:t>
            </a:r>
            <a:r>
              <a:rPr lang="en-US" b="1" dirty="0"/>
              <a:t>xml</a:t>
            </a:r>
            <a:r>
              <a:rPr lang="en-US" dirty="0"/>
              <a:t> files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xmllint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gist.github.com/MohamedAlaa/2961058#file-tmux-cheatsheet-markdown</a:t>
            </a:r>
          </a:p>
          <a:p>
            <a:r>
              <a:rPr lang="en-US" dirty="0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danyspin97.org/blog/makefiles-best-practices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52676</TotalTime>
  <Words>8574</Words>
  <Application>Microsoft Macintosh PowerPoint</Application>
  <PresentationFormat>On-screen Show (16:9)</PresentationFormat>
  <Paragraphs>975</Paragraphs>
  <Slides>103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Redirection Examples</vt:lpstr>
      <vt:lpstr>The pipe: run second command using output of first</vt:lpstr>
      <vt:lpstr>Demystifying and debugging piped commands</vt:lpstr>
      <vt:lpstr>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/patterns/, conditions and actions </vt:lpstr>
      <vt:lpstr>Useful awk one-liners</vt:lpstr>
      <vt:lpstr>sed: parse and transform text</vt:lpstr>
      <vt:lpstr>Anatomy of a typical sed command</vt:lpstr>
      <vt:lpstr>sed 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2013</cp:revision>
  <cp:lastPrinted>2019-10-28T17:12:39Z</cp:lastPrinted>
  <dcterms:created xsi:type="dcterms:W3CDTF">2016-08-27T04:51:03Z</dcterms:created>
  <dcterms:modified xsi:type="dcterms:W3CDTF">2021-05-18T23:04:15Z</dcterms:modified>
</cp:coreProperties>
</file>