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2"/>
    <p:restoredTop sz="82099"/>
  </p:normalViewPr>
  <p:slideViewPr>
    <p:cSldViewPr snapToGrid="0" snapToObjects="1">
      <p:cViewPr varScale="1">
        <p:scale>
          <a:sx n="164" d="100"/>
          <a:sy n="164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10/17/20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s://www.linux.byexamples.com/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non-responsive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 (see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man</a:t>
            </a:r>
            <a:r>
              <a:rPr lang="en-US" dirty="0"/>
              <a:t> for more on sections)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expands to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549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/patterns/,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awk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pandoc</a:t>
            </a:r>
            <a:r>
              <a:rPr lang="en-US" dirty="0"/>
              <a:t> to convert between </a:t>
            </a:r>
            <a:r>
              <a:rPr lang="en-US" dirty="0">
                <a:cs typeface="Courier New" panose="02070309020205020404" pitchFamily="49" charset="0"/>
              </a:rPr>
              <a:t>md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tex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txt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docx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pdf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odt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example.html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example.docx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Parse and read </a:t>
            </a:r>
            <a:r>
              <a:rPr lang="en-US" b="1" dirty="0"/>
              <a:t>xml</a:t>
            </a:r>
            <a:r>
              <a:rPr lang="en-US" dirty="0"/>
              <a:t> files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danyspin97.org/blog/makefiles-best-practices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52653</TotalTime>
  <Words>8556</Words>
  <Application>Microsoft Macintosh PowerPoint</Application>
  <PresentationFormat>On-screen Show (16:9)</PresentationFormat>
  <Paragraphs>976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/patterns/, conditions and actions </vt:lpstr>
      <vt:lpstr>Useful awk one-liners</vt:lpstr>
      <vt:lpstr>sed: parse and transform text</vt:lpstr>
      <vt:lpstr>Anatomy of a typical sed command</vt:lpstr>
      <vt:lpstr>sed 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2002</cp:revision>
  <cp:lastPrinted>2019-10-28T17:12:39Z</cp:lastPrinted>
  <dcterms:created xsi:type="dcterms:W3CDTF">2016-08-27T04:51:03Z</dcterms:created>
  <dcterms:modified xsi:type="dcterms:W3CDTF">2020-10-18T01:35:52Z</dcterms:modified>
</cp:coreProperties>
</file>