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2"/>
  </p:notesMasterIdLst>
  <p:sldIdLst>
    <p:sldId id="259" r:id="rId5"/>
    <p:sldId id="260" r:id="rId6"/>
    <p:sldId id="261" r:id="rId7"/>
    <p:sldId id="262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69C9C-B49B-47AB-BDE6-206164C1BE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13A538-6D6F-4DAB-A6C0-56D554BA209B}">
      <dgm:prSet/>
      <dgm:spPr/>
      <dgm:t>
        <a:bodyPr/>
        <a:lstStyle/>
        <a:p>
          <a:r>
            <a:rPr lang="en-US" dirty="0"/>
            <a:t>Marking attendance on paper and then updating it in the computer is too lengthy.</a:t>
          </a:r>
        </a:p>
      </dgm:t>
    </dgm:pt>
    <dgm:pt modelId="{BDDDA805-8C62-497E-96F0-CC6F94F0F622}" type="parTrans" cxnId="{6D68C9D7-EEAD-4C50-AF36-37EF16D98419}">
      <dgm:prSet/>
      <dgm:spPr/>
      <dgm:t>
        <a:bodyPr/>
        <a:lstStyle/>
        <a:p>
          <a:endParaRPr lang="en-US"/>
        </a:p>
      </dgm:t>
    </dgm:pt>
    <dgm:pt modelId="{8064BD9E-48B8-465A-BB2E-67E62CEF8429}" type="sibTrans" cxnId="{6D68C9D7-EEAD-4C50-AF36-37EF16D98419}">
      <dgm:prSet/>
      <dgm:spPr/>
      <dgm:t>
        <a:bodyPr/>
        <a:lstStyle/>
        <a:p>
          <a:endParaRPr lang="en-US"/>
        </a:p>
      </dgm:t>
    </dgm:pt>
    <dgm:pt modelId="{ED504D81-BC93-4361-ADC7-D729B6951E92}">
      <dgm:prSet/>
      <dgm:spPr/>
      <dgm:t>
        <a:bodyPr/>
        <a:lstStyle/>
        <a:p>
          <a:r>
            <a:rPr lang="en-US" dirty="0"/>
            <a:t>The amount of work is double in manual update.</a:t>
          </a:r>
        </a:p>
      </dgm:t>
    </dgm:pt>
    <dgm:pt modelId="{466E3C5D-F170-422E-AC48-4712DA4D69D5}" type="parTrans" cxnId="{2659B930-EFA3-4E9D-86BB-4DE971ED6AFB}">
      <dgm:prSet/>
      <dgm:spPr/>
      <dgm:t>
        <a:bodyPr/>
        <a:lstStyle/>
        <a:p>
          <a:endParaRPr lang="en-US"/>
        </a:p>
      </dgm:t>
    </dgm:pt>
    <dgm:pt modelId="{0A048026-10D9-48C6-A40F-23F486B94D88}" type="sibTrans" cxnId="{2659B930-EFA3-4E9D-86BB-4DE971ED6AFB}">
      <dgm:prSet/>
      <dgm:spPr/>
      <dgm:t>
        <a:bodyPr/>
        <a:lstStyle/>
        <a:p>
          <a:endParaRPr lang="en-US"/>
        </a:p>
      </dgm:t>
    </dgm:pt>
    <dgm:pt modelId="{23A2776A-F6D3-40FA-B73B-10EC61965A46}">
      <dgm:prSet/>
      <dgm:spPr/>
      <dgm:t>
        <a:bodyPr/>
        <a:lstStyle/>
        <a:p>
          <a:r>
            <a:rPr lang="en-US"/>
            <a:t>Sometimes by </a:t>
          </a:r>
          <a:r>
            <a:rPr lang="en-IN" b="0" i="0"/>
            <a:t>mistakenly the values might change while we update them manually.</a:t>
          </a:r>
          <a:endParaRPr lang="en-US"/>
        </a:p>
      </dgm:t>
    </dgm:pt>
    <dgm:pt modelId="{3EBA150A-B14B-4A84-BFBF-412228A2CFFB}" type="parTrans" cxnId="{4EC94B45-A653-46C5-9463-46CADD21F7C3}">
      <dgm:prSet/>
      <dgm:spPr/>
      <dgm:t>
        <a:bodyPr/>
        <a:lstStyle/>
        <a:p>
          <a:endParaRPr lang="en-US"/>
        </a:p>
      </dgm:t>
    </dgm:pt>
    <dgm:pt modelId="{AC0784D9-5588-4D4F-B7DD-5233135BC755}" type="sibTrans" cxnId="{4EC94B45-A653-46C5-9463-46CADD21F7C3}">
      <dgm:prSet/>
      <dgm:spPr/>
      <dgm:t>
        <a:bodyPr/>
        <a:lstStyle/>
        <a:p>
          <a:endParaRPr lang="en-US"/>
        </a:p>
      </dgm:t>
    </dgm:pt>
    <dgm:pt modelId="{4AFFCAE5-B3BD-47D6-89BE-C66A9DD54130}" type="pres">
      <dgm:prSet presAssocID="{8EF69C9C-B49B-47AB-BDE6-206164C1BE85}" presName="root" presStyleCnt="0">
        <dgm:presLayoutVars>
          <dgm:dir/>
          <dgm:resizeHandles val="exact"/>
        </dgm:presLayoutVars>
      </dgm:prSet>
      <dgm:spPr/>
    </dgm:pt>
    <dgm:pt modelId="{A7C035C1-4194-4A46-A286-A6BA21D193FA}" type="pres">
      <dgm:prSet presAssocID="{8913A538-6D6F-4DAB-A6C0-56D554BA209B}" presName="compNode" presStyleCnt="0"/>
      <dgm:spPr/>
    </dgm:pt>
    <dgm:pt modelId="{52A20BD1-6E2F-4B9D-8E2D-EAF0DE505A94}" type="pres">
      <dgm:prSet presAssocID="{8913A538-6D6F-4DAB-A6C0-56D554BA20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CF40E-E6C3-4CA2-84E0-592570491FFE}" type="pres">
      <dgm:prSet presAssocID="{8913A538-6D6F-4DAB-A6C0-56D554BA209B}" presName="spaceRect" presStyleCnt="0"/>
      <dgm:spPr/>
    </dgm:pt>
    <dgm:pt modelId="{4AAF9AD0-02FB-42DB-9C25-2393C4EEF572}" type="pres">
      <dgm:prSet presAssocID="{8913A538-6D6F-4DAB-A6C0-56D554BA209B}" presName="textRect" presStyleLbl="revTx" presStyleIdx="0" presStyleCnt="3">
        <dgm:presLayoutVars>
          <dgm:chMax val="1"/>
          <dgm:chPref val="1"/>
        </dgm:presLayoutVars>
      </dgm:prSet>
      <dgm:spPr/>
    </dgm:pt>
    <dgm:pt modelId="{AF844E8E-07B7-4FA7-9C10-C921DFDB08F0}" type="pres">
      <dgm:prSet presAssocID="{8064BD9E-48B8-465A-BB2E-67E62CEF8429}" presName="sibTrans" presStyleCnt="0"/>
      <dgm:spPr/>
    </dgm:pt>
    <dgm:pt modelId="{7D51623B-BCF8-4C24-83E1-E411D36C1E30}" type="pres">
      <dgm:prSet presAssocID="{ED504D81-BC93-4361-ADC7-D729B6951E92}" presName="compNode" presStyleCnt="0"/>
      <dgm:spPr/>
    </dgm:pt>
    <dgm:pt modelId="{02CFCD36-96AA-4202-A2C7-5418C1FB02D3}" type="pres">
      <dgm:prSet presAssocID="{ED504D81-BC93-4361-ADC7-D729B6951E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5C1DF1B-CAA4-49E4-9F9C-F3C09091ABDF}" type="pres">
      <dgm:prSet presAssocID="{ED504D81-BC93-4361-ADC7-D729B6951E92}" presName="spaceRect" presStyleCnt="0"/>
      <dgm:spPr/>
    </dgm:pt>
    <dgm:pt modelId="{91AFF6AD-9977-4972-89ED-A49FAB6012C2}" type="pres">
      <dgm:prSet presAssocID="{ED504D81-BC93-4361-ADC7-D729B6951E92}" presName="textRect" presStyleLbl="revTx" presStyleIdx="1" presStyleCnt="3">
        <dgm:presLayoutVars>
          <dgm:chMax val="1"/>
          <dgm:chPref val="1"/>
        </dgm:presLayoutVars>
      </dgm:prSet>
      <dgm:spPr/>
    </dgm:pt>
    <dgm:pt modelId="{278661EF-60D0-4137-B343-76FD1B69BCCD}" type="pres">
      <dgm:prSet presAssocID="{0A048026-10D9-48C6-A40F-23F486B94D88}" presName="sibTrans" presStyleCnt="0"/>
      <dgm:spPr/>
    </dgm:pt>
    <dgm:pt modelId="{E532DC11-4826-4A2A-949C-968D829F52D5}" type="pres">
      <dgm:prSet presAssocID="{23A2776A-F6D3-40FA-B73B-10EC61965A46}" presName="compNode" presStyleCnt="0"/>
      <dgm:spPr/>
    </dgm:pt>
    <dgm:pt modelId="{54B7C1FC-12BC-439F-ACB8-5BD04EA1BBB7}" type="pres">
      <dgm:prSet presAssocID="{23A2776A-F6D3-40FA-B73B-10EC61965A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FEAF63-A0EC-4511-8573-90AE7D2BAA50}" type="pres">
      <dgm:prSet presAssocID="{23A2776A-F6D3-40FA-B73B-10EC61965A46}" presName="spaceRect" presStyleCnt="0"/>
      <dgm:spPr/>
    </dgm:pt>
    <dgm:pt modelId="{DA5CD219-8CCF-4FC5-9DDC-AFA1A806B4E8}" type="pres">
      <dgm:prSet presAssocID="{23A2776A-F6D3-40FA-B73B-10EC61965A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37E924-C730-4F0B-8F30-09413F062D1D}" type="presOf" srcId="{ED504D81-BC93-4361-ADC7-D729B6951E92}" destId="{91AFF6AD-9977-4972-89ED-A49FAB6012C2}" srcOrd="0" destOrd="0" presId="urn:microsoft.com/office/officeart/2018/2/layout/IconLabelList"/>
    <dgm:cxn modelId="{2659B930-EFA3-4E9D-86BB-4DE971ED6AFB}" srcId="{8EF69C9C-B49B-47AB-BDE6-206164C1BE85}" destId="{ED504D81-BC93-4361-ADC7-D729B6951E92}" srcOrd="1" destOrd="0" parTransId="{466E3C5D-F170-422E-AC48-4712DA4D69D5}" sibTransId="{0A048026-10D9-48C6-A40F-23F486B94D88}"/>
    <dgm:cxn modelId="{4EC94B45-A653-46C5-9463-46CADD21F7C3}" srcId="{8EF69C9C-B49B-47AB-BDE6-206164C1BE85}" destId="{23A2776A-F6D3-40FA-B73B-10EC61965A46}" srcOrd="2" destOrd="0" parTransId="{3EBA150A-B14B-4A84-BFBF-412228A2CFFB}" sibTransId="{AC0784D9-5588-4D4F-B7DD-5233135BC755}"/>
    <dgm:cxn modelId="{E7B4D290-DBD9-4EC9-9D6E-7F518EF488FB}" type="presOf" srcId="{8EF69C9C-B49B-47AB-BDE6-206164C1BE85}" destId="{4AFFCAE5-B3BD-47D6-89BE-C66A9DD54130}" srcOrd="0" destOrd="0" presId="urn:microsoft.com/office/officeart/2018/2/layout/IconLabelList"/>
    <dgm:cxn modelId="{A0408CB9-E0FB-486D-8C81-A79D1D96AD4C}" type="presOf" srcId="{8913A538-6D6F-4DAB-A6C0-56D554BA209B}" destId="{4AAF9AD0-02FB-42DB-9C25-2393C4EEF572}" srcOrd="0" destOrd="0" presId="urn:microsoft.com/office/officeart/2018/2/layout/IconLabelList"/>
    <dgm:cxn modelId="{6D68C9D7-EEAD-4C50-AF36-37EF16D98419}" srcId="{8EF69C9C-B49B-47AB-BDE6-206164C1BE85}" destId="{8913A538-6D6F-4DAB-A6C0-56D554BA209B}" srcOrd="0" destOrd="0" parTransId="{BDDDA805-8C62-497E-96F0-CC6F94F0F622}" sibTransId="{8064BD9E-48B8-465A-BB2E-67E62CEF8429}"/>
    <dgm:cxn modelId="{23E065E5-B246-426B-BA6F-D63D607D77DC}" type="presOf" srcId="{23A2776A-F6D3-40FA-B73B-10EC61965A46}" destId="{DA5CD219-8CCF-4FC5-9DDC-AFA1A806B4E8}" srcOrd="0" destOrd="0" presId="urn:microsoft.com/office/officeart/2018/2/layout/IconLabelList"/>
    <dgm:cxn modelId="{998E9AD2-4B93-42D2-8ED6-E7DFC5E630BB}" type="presParOf" srcId="{4AFFCAE5-B3BD-47D6-89BE-C66A9DD54130}" destId="{A7C035C1-4194-4A46-A286-A6BA21D193FA}" srcOrd="0" destOrd="0" presId="urn:microsoft.com/office/officeart/2018/2/layout/IconLabelList"/>
    <dgm:cxn modelId="{5E3C3394-A8F3-48AB-B721-946D61B645BF}" type="presParOf" srcId="{A7C035C1-4194-4A46-A286-A6BA21D193FA}" destId="{52A20BD1-6E2F-4B9D-8E2D-EAF0DE505A94}" srcOrd="0" destOrd="0" presId="urn:microsoft.com/office/officeart/2018/2/layout/IconLabelList"/>
    <dgm:cxn modelId="{1E59345A-DDE3-4139-AB73-0533E257A16C}" type="presParOf" srcId="{A7C035C1-4194-4A46-A286-A6BA21D193FA}" destId="{33CCF40E-E6C3-4CA2-84E0-592570491FFE}" srcOrd="1" destOrd="0" presId="urn:microsoft.com/office/officeart/2018/2/layout/IconLabelList"/>
    <dgm:cxn modelId="{20E20E51-9AA8-4D70-AFBA-6A33C160C37C}" type="presParOf" srcId="{A7C035C1-4194-4A46-A286-A6BA21D193FA}" destId="{4AAF9AD0-02FB-42DB-9C25-2393C4EEF572}" srcOrd="2" destOrd="0" presId="urn:microsoft.com/office/officeart/2018/2/layout/IconLabelList"/>
    <dgm:cxn modelId="{FF6BE7B8-9C9B-4B03-98FF-26A1817D434A}" type="presParOf" srcId="{4AFFCAE5-B3BD-47D6-89BE-C66A9DD54130}" destId="{AF844E8E-07B7-4FA7-9C10-C921DFDB08F0}" srcOrd="1" destOrd="0" presId="urn:microsoft.com/office/officeart/2018/2/layout/IconLabelList"/>
    <dgm:cxn modelId="{43812582-51AC-4C03-91C8-48A72E8D9F8C}" type="presParOf" srcId="{4AFFCAE5-B3BD-47D6-89BE-C66A9DD54130}" destId="{7D51623B-BCF8-4C24-83E1-E411D36C1E30}" srcOrd="2" destOrd="0" presId="urn:microsoft.com/office/officeart/2018/2/layout/IconLabelList"/>
    <dgm:cxn modelId="{0C1E3EDD-3310-4785-A371-FA8A1E97833D}" type="presParOf" srcId="{7D51623B-BCF8-4C24-83E1-E411D36C1E30}" destId="{02CFCD36-96AA-4202-A2C7-5418C1FB02D3}" srcOrd="0" destOrd="0" presId="urn:microsoft.com/office/officeart/2018/2/layout/IconLabelList"/>
    <dgm:cxn modelId="{AB89B88A-7BDD-4172-AB7C-DA16867554BD}" type="presParOf" srcId="{7D51623B-BCF8-4C24-83E1-E411D36C1E30}" destId="{C5C1DF1B-CAA4-49E4-9F9C-F3C09091ABDF}" srcOrd="1" destOrd="0" presId="urn:microsoft.com/office/officeart/2018/2/layout/IconLabelList"/>
    <dgm:cxn modelId="{E225286C-E4B9-4D9C-8D3B-977551B73909}" type="presParOf" srcId="{7D51623B-BCF8-4C24-83E1-E411D36C1E30}" destId="{91AFF6AD-9977-4972-89ED-A49FAB6012C2}" srcOrd="2" destOrd="0" presId="urn:microsoft.com/office/officeart/2018/2/layout/IconLabelList"/>
    <dgm:cxn modelId="{1CD6A865-237C-4F80-BF6F-858E0C6886A8}" type="presParOf" srcId="{4AFFCAE5-B3BD-47D6-89BE-C66A9DD54130}" destId="{278661EF-60D0-4137-B343-76FD1B69BCCD}" srcOrd="3" destOrd="0" presId="urn:microsoft.com/office/officeart/2018/2/layout/IconLabelList"/>
    <dgm:cxn modelId="{14137404-C793-4D9B-9FC8-9A9027606BBB}" type="presParOf" srcId="{4AFFCAE5-B3BD-47D6-89BE-C66A9DD54130}" destId="{E532DC11-4826-4A2A-949C-968D829F52D5}" srcOrd="4" destOrd="0" presId="urn:microsoft.com/office/officeart/2018/2/layout/IconLabelList"/>
    <dgm:cxn modelId="{6C698403-4F8A-4410-B231-D770AC64742D}" type="presParOf" srcId="{E532DC11-4826-4A2A-949C-968D829F52D5}" destId="{54B7C1FC-12BC-439F-ACB8-5BD04EA1BBB7}" srcOrd="0" destOrd="0" presId="urn:microsoft.com/office/officeart/2018/2/layout/IconLabelList"/>
    <dgm:cxn modelId="{7E8CEE56-F1DF-4914-AEEA-6D3B8C6A0B12}" type="presParOf" srcId="{E532DC11-4826-4A2A-949C-968D829F52D5}" destId="{F9FEAF63-A0EC-4511-8573-90AE7D2BAA50}" srcOrd="1" destOrd="0" presId="urn:microsoft.com/office/officeart/2018/2/layout/IconLabelList"/>
    <dgm:cxn modelId="{16448248-ABF8-462D-8575-F9099B01D30F}" type="presParOf" srcId="{E532DC11-4826-4A2A-949C-968D829F52D5}" destId="{DA5CD219-8CCF-4FC5-9DDC-AFA1A806B4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49CEB-CE04-4365-AECB-5B1D463D6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85D1F1-6C94-4A91-BC42-4C4F95277B26}">
      <dgm:prSet/>
      <dgm:spPr/>
      <dgm:t>
        <a:bodyPr/>
        <a:lstStyle/>
        <a:p>
          <a:r>
            <a:rPr lang="en-US" dirty="0"/>
            <a:t>Add Class</a:t>
          </a:r>
        </a:p>
      </dgm:t>
    </dgm:pt>
    <dgm:pt modelId="{1FE7943B-60DB-4F14-89E8-DE80A2C65A25}" type="parTrans" cxnId="{2B0AFB9D-541D-483A-A031-C76C2BD7BD5F}">
      <dgm:prSet/>
      <dgm:spPr/>
      <dgm:t>
        <a:bodyPr/>
        <a:lstStyle/>
        <a:p>
          <a:endParaRPr lang="en-US"/>
        </a:p>
      </dgm:t>
    </dgm:pt>
    <dgm:pt modelId="{6CAA9AB6-C68E-486E-9129-24ADFD02233D}" type="sibTrans" cxnId="{2B0AFB9D-541D-483A-A031-C76C2BD7BD5F}">
      <dgm:prSet/>
      <dgm:spPr/>
      <dgm:t>
        <a:bodyPr/>
        <a:lstStyle/>
        <a:p>
          <a:endParaRPr lang="en-US"/>
        </a:p>
      </dgm:t>
    </dgm:pt>
    <dgm:pt modelId="{E8603373-3047-4246-87D4-88EA7251E41C}">
      <dgm:prSet/>
      <dgm:spPr/>
      <dgm:t>
        <a:bodyPr/>
        <a:lstStyle/>
        <a:p>
          <a:r>
            <a:rPr lang="en-US"/>
            <a:t>Add Student</a:t>
          </a:r>
        </a:p>
      </dgm:t>
    </dgm:pt>
    <dgm:pt modelId="{AC1653FD-3F13-4CFA-A723-A3447A719A50}" type="parTrans" cxnId="{0322320E-4691-4E1E-BD84-FABC0F2DDF1D}">
      <dgm:prSet/>
      <dgm:spPr/>
      <dgm:t>
        <a:bodyPr/>
        <a:lstStyle/>
        <a:p>
          <a:endParaRPr lang="en-US"/>
        </a:p>
      </dgm:t>
    </dgm:pt>
    <dgm:pt modelId="{E1028B05-4DE9-4CDB-99C5-9AC5A77BF3D5}" type="sibTrans" cxnId="{0322320E-4691-4E1E-BD84-FABC0F2DDF1D}">
      <dgm:prSet/>
      <dgm:spPr/>
      <dgm:t>
        <a:bodyPr/>
        <a:lstStyle/>
        <a:p>
          <a:endParaRPr lang="en-US"/>
        </a:p>
      </dgm:t>
    </dgm:pt>
    <dgm:pt modelId="{DBED088E-80DD-4244-A121-69E15EF10AD7}">
      <dgm:prSet/>
      <dgm:spPr/>
      <dgm:t>
        <a:bodyPr/>
        <a:lstStyle/>
        <a:p>
          <a:r>
            <a:rPr lang="en-US"/>
            <a:t>Class Record</a:t>
          </a:r>
        </a:p>
      </dgm:t>
    </dgm:pt>
    <dgm:pt modelId="{B49CC1EE-BFA5-4B53-AF39-0131B68569D3}" type="parTrans" cxnId="{5C5355A8-237F-42EE-B3EA-19FC3C32CFBB}">
      <dgm:prSet/>
      <dgm:spPr/>
      <dgm:t>
        <a:bodyPr/>
        <a:lstStyle/>
        <a:p>
          <a:endParaRPr lang="en-US"/>
        </a:p>
      </dgm:t>
    </dgm:pt>
    <dgm:pt modelId="{AD1BB83C-B6DC-4708-831E-5C2BDCB91065}" type="sibTrans" cxnId="{5C5355A8-237F-42EE-B3EA-19FC3C32CFBB}">
      <dgm:prSet/>
      <dgm:spPr/>
      <dgm:t>
        <a:bodyPr/>
        <a:lstStyle/>
        <a:p>
          <a:endParaRPr lang="en-US"/>
        </a:p>
      </dgm:t>
    </dgm:pt>
    <dgm:pt modelId="{12D30F08-0165-4DED-92BE-28D9F9477D77}">
      <dgm:prSet/>
      <dgm:spPr/>
      <dgm:t>
        <a:bodyPr/>
        <a:lstStyle/>
        <a:p>
          <a:r>
            <a:rPr lang="en-US"/>
            <a:t>Take Attendance</a:t>
          </a:r>
        </a:p>
      </dgm:t>
    </dgm:pt>
    <dgm:pt modelId="{F2403F00-EC20-4C6B-B510-0CABF5442CDA}" type="parTrans" cxnId="{82A3BACC-9369-4CD5-A3D4-C206887796F3}">
      <dgm:prSet/>
      <dgm:spPr/>
      <dgm:t>
        <a:bodyPr/>
        <a:lstStyle/>
        <a:p>
          <a:endParaRPr lang="en-US"/>
        </a:p>
      </dgm:t>
    </dgm:pt>
    <dgm:pt modelId="{02B391F5-6FEE-4B67-B12E-F42BC51D5166}" type="sibTrans" cxnId="{82A3BACC-9369-4CD5-A3D4-C206887796F3}">
      <dgm:prSet/>
      <dgm:spPr/>
      <dgm:t>
        <a:bodyPr/>
        <a:lstStyle/>
        <a:p>
          <a:endParaRPr lang="en-US"/>
        </a:p>
      </dgm:t>
    </dgm:pt>
    <dgm:pt modelId="{6D6C8210-0079-4DBF-B1F5-A02AEF51B0C8}">
      <dgm:prSet/>
      <dgm:spPr/>
      <dgm:t>
        <a:bodyPr/>
        <a:lstStyle/>
        <a:p>
          <a:r>
            <a:rPr lang="en-US"/>
            <a:t>Attendance Record</a:t>
          </a:r>
        </a:p>
      </dgm:t>
    </dgm:pt>
    <dgm:pt modelId="{C3C1BF80-E150-4F25-88D7-3C667A5E0EC4}" type="parTrans" cxnId="{5C75D18C-E586-47D9-B4CF-35276F72443E}">
      <dgm:prSet/>
      <dgm:spPr/>
      <dgm:t>
        <a:bodyPr/>
        <a:lstStyle/>
        <a:p>
          <a:endParaRPr lang="en-US"/>
        </a:p>
      </dgm:t>
    </dgm:pt>
    <dgm:pt modelId="{771C7DA1-6B9C-4605-9128-0D7CEE1FC573}" type="sibTrans" cxnId="{5C75D18C-E586-47D9-B4CF-35276F72443E}">
      <dgm:prSet/>
      <dgm:spPr/>
      <dgm:t>
        <a:bodyPr/>
        <a:lstStyle/>
        <a:p>
          <a:endParaRPr lang="en-US"/>
        </a:p>
      </dgm:t>
    </dgm:pt>
    <dgm:pt modelId="{7F4BB71F-E31B-46EA-80A5-AE6643AD1DBD}" type="pres">
      <dgm:prSet presAssocID="{C7A49CEB-CE04-4365-AECB-5B1D463D69D5}" presName="root" presStyleCnt="0">
        <dgm:presLayoutVars>
          <dgm:dir/>
          <dgm:resizeHandles val="exact"/>
        </dgm:presLayoutVars>
      </dgm:prSet>
      <dgm:spPr/>
    </dgm:pt>
    <dgm:pt modelId="{5E6A8FF1-5961-44F8-87F4-46B455C82BD4}" type="pres">
      <dgm:prSet presAssocID="{1085D1F1-6C94-4A91-BC42-4C4F95277B26}" presName="compNode" presStyleCnt="0"/>
      <dgm:spPr/>
    </dgm:pt>
    <dgm:pt modelId="{6460D62D-73E1-4EB8-B0A5-D3089BC9629E}" type="pres">
      <dgm:prSet presAssocID="{1085D1F1-6C94-4A91-BC42-4C4F95277B26}" presName="bgRect" presStyleLbl="bgShp" presStyleIdx="0" presStyleCnt="5"/>
      <dgm:spPr/>
    </dgm:pt>
    <dgm:pt modelId="{555F6643-EBE3-4A95-AD6F-A59B0E3452D7}" type="pres">
      <dgm:prSet presAssocID="{1085D1F1-6C94-4A91-BC42-4C4F95277B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4F91EC-4DC9-4E9D-AB58-086D982981A1}" type="pres">
      <dgm:prSet presAssocID="{1085D1F1-6C94-4A91-BC42-4C4F95277B26}" presName="spaceRect" presStyleCnt="0"/>
      <dgm:spPr/>
    </dgm:pt>
    <dgm:pt modelId="{C313B3AF-A116-439D-A0CD-496A93718883}" type="pres">
      <dgm:prSet presAssocID="{1085D1F1-6C94-4A91-BC42-4C4F95277B26}" presName="parTx" presStyleLbl="revTx" presStyleIdx="0" presStyleCnt="5">
        <dgm:presLayoutVars>
          <dgm:chMax val="0"/>
          <dgm:chPref val="0"/>
        </dgm:presLayoutVars>
      </dgm:prSet>
      <dgm:spPr/>
    </dgm:pt>
    <dgm:pt modelId="{AFBD6A24-0BC9-42CF-9EEA-555E7C39FD18}" type="pres">
      <dgm:prSet presAssocID="{6CAA9AB6-C68E-486E-9129-24ADFD02233D}" presName="sibTrans" presStyleCnt="0"/>
      <dgm:spPr/>
    </dgm:pt>
    <dgm:pt modelId="{7AC95B52-AF29-4881-B1E0-5CB081C4CCB8}" type="pres">
      <dgm:prSet presAssocID="{E8603373-3047-4246-87D4-88EA7251E41C}" presName="compNode" presStyleCnt="0"/>
      <dgm:spPr/>
    </dgm:pt>
    <dgm:pt modelId="{14D28922-DB52-4452-8FE4-B7CE9518E025}" type="pres">
      <dgm:prSet presAssocID="{E8603373-3047-4246-87D4-88EA7251E41C}" presName="bgRect" presStyleLbl="bgShp" presStyleIdx="1" presStyleCnt="5"/>
      <dgm:spPr/>
    </dgm:pt>
    <dgm:pt modelId="{AD2EA7CA-F3BF-4999-8106-2534518C684D}" type="pres">
      <dgm:prSet presAssocID="{E8603373-3047-4246-87D4-88EA7251E4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6432858-D1F7-4718-B8E0-6B31DBFC3D82}" type="pres">
      <dgm:prSet presAssocID="{E8603373-3047-4246-87D4-88EA7251E41C}" presName="spaceRect" presStyleCnt="0"/>
      <dgm:spPr/>
    </dgm:pt>
    <dgm:pt modelId="{E283861A-5752-4509-B2CB-9196E0A3AA82}" type="pres">
      <dgm:prSet presAssocID="{E8603373-3047-4246-87D4-88EA7251E41C}" presName="parTx" presStyleLbl="revTx" presStyleIdx="1" presStyleCnt="5">
        <dgm:presLayoutVars>
          <dgm:chMax val="0"/>
          <dgm:chPref val="0"/>
        </dgm:presLayoutVars>
      </dgm:prSet>
      <dgm:spPr/>
    </dgm:pt>
    <dgm:pt modelId="{3ADC4AB2-90AE-4520-9670-CCA0C0BC77F1}" type="pres">
      <dgm:prSet presAssocID="{E1028B05-4DE9-4CDB-99C5-9AC5A77BF3D5}" presName="sibTrans" presStyleCnt="0"/>
      <dgm:spPr/>
    </dgm:pt>
    <dgm:pt modelId="{0C9CF040-4A2D-410C-9205-C5DEC54D0BBB}" type="pres">
      <dgm:prSet presAssocID="{DBED088E-80DD-4244-A121-69E15EF10AD7}" presName="compNode" presStyleCnt="0"/>
      <dgm:spPr/>
    </dgm:pt>
    <dgm:pt modelId="{E35FF90F-21AC-47B3-B427-3035A76F5303}" type="pres">
      <dgm:prSet presAssocID="{DBED088E-80DD-4244-A121-69E15EF10AD7}" presName="bgRect" presStyleLbl="bgShp" presStyleIdx="2" presStyleCnt="5"/>
      <dgm:spPr/>
    </dgm:pt>
    <dgm:pt modelId="{66480C8F-6632-4424-BAA1-CB1B54B8E8C2}" type="pres">
      <dgm:prSet presAssocID="{DBED088E-80DD-4244-A121-69E15EF10A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B3D165A-8760-434C-9D11-68C5C99F3B86}" type="pres">
      <dgm:prSet presAssocID="{DBED088E-80DD-4244-A121-69E15EF10AD7}" presName="spaceRect" presStyleCnt="0"/>
      <dgm:spPr/>
    </dgm:pt>
    <dgm:pt modelId="{5D928A34-D538-4EBA-9BD3-9FDFA4088782}" type="pres">
      <dgm:prSet presAssocID="{DBED088E-80DD-4244-A121-69E15EF10AD7}" presName="parTx" presStyleLbl="revTx" presStyleIdx="2" presStyleCnt="5">
        <dgm:presLayoutVars>
          <dgm:chMax val="0"/>
          <dgm:chPref val="0"/>
        </dgm:presLayoutVars>
      </dgm:prSet>
      <dgm:spPr/>
    </dgm:pt>
    <dgm:pt modelId="{D39391C9-0926-465C-838F-A1E868961973}" type="pres">
      <dgm:prSet presAssocID="{AD1BB83C-B6DC-4708-831E-5C2BDCB91065}" presName="sibTrans" presStyleCnt="0"/>
      <dgm:spPr/>
    </dgm:pt>
    <dgm:pt modelId="{73BC14C4-0336-4FE6-A3D5-EA5EFABD08E3}" type="pres">
      <dgm:prSet presAssocID="{12D30F08-0165-4DED-92BE-28D9F9477D77}" presName="compNode" presStyleCnt="0"/>
      <dgm:spPr/>
    </dgm:pt>
    <dgm:pt modelId="{AD4A57B5-459C-489B-AF97-C0E07F04201E}" type="pres">
      <dgm:prSet presAssocID="{12D30F08-0165-4DED-92BE-28D9F9477D77}" presName="bgRect" presStyleLbl="bgShp" presStyleIdx="3" presStyleCnt="5"/>
      <dgm:spPr/>
    </dgm:pt>
    <dgm:pt modelId="{BCCF07FC-FDFC-461C-B928-67F63DF61F9F}" type="pres">
      <dgm:prSet presAssocID="{12D30F08-0165-4DED-92BE-28D9F9477D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3F773B-C1D0-47D7-86BD-8634B558C486}" type="pres">
      <dgm:prSet presAssocID="{12D30F08-0165-4DED-92BE-28D9F9477D77}" presName="spaceRect" presStyleCnt="0"/>
      <dgm:spPr/>
    </dgm:pt>
    <dgm:pt modelId="{0D6B4005-0F49-414E-B4FF-4B3C4E7E1065}" type="pres">
      <dgm:prSet presAssocID="{12D30F08-0165-4DED-92BE-28D9F9477D77}" presName="parTx" presStyleLbl="revTx" presStyleIdx="3" presStyleCnt="5">
        <dgm:presLayoutVars>
          <dgm:chMax val="0"/>
          <dgm:chPref val="0"/>
        </dgm:presLayoutVars>
      </dgm:prSet>
      <dgm:spPr/>
    </dgm:pt>
    <dgm:pt modelId="{9CE6891F-35A2-484F-8980-F3E9A8D8EFF4}" type="pres">
      <dgm:prSet presAssocID="{02B391F5-6FEE-4B67-B12E-F42BC51D5166}" presName="sibTrans" presStyleCnt="0"/>
      <dgm:spPr/>
    </dgm:pt>
    <dgm:pt modelId="{101D8947-049C-4C46-85A6-A48E7C73E887}" type="pres">
      <dgm:prSet presAssocID="{6D6C8210-0079-4DBF-B1F5-A02AEF51B0C8}" presName="compNode" presStyleCnt="0"/>
      <dgm:spPr/>
    </dgm:pt>
    <dgm:pt modelId="{F832AC52-4995-4A78-901A-44AC546CBC8D}" type="pres">
      <dgm:prSet presAssocID="{6D6C8210-0079-4DBF-B1F5-A02AEF51B0C8}" presName="bgRect" presStyleLbl="bgShp" presStyleIdx="4" presStyleCnt="5"/>
      <dgm:spPr/>
    </dgm:pt>
    <dgm:pt modelId="{543EBC90-5686-4762-AD9D-AF4F29392187}" type="pres">
      <dgm:prSet presAssocID="{6D6C8210-0079-4DBF-B1F5-A02AEF51B0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F3CEDFB-C3B5-4348-A7F4-9D9927A6939B}" type="pres">
      <dgm:prSet presAssocID="{6D6C8210-0079-4DBF-B1F5-A02AEF51B0C8}" presName="spaceRect" presStyleCnt="0"/>
      <dgm:spPr/>
    </dgm:pt>
    <dgm:pt modelId="{8EFFEA2B-E7BC-4A76-A89D-8B2A3C99DEB7}" type="pres">
      <dgm:prSet presAssocID="{6D6C8210-0079-4DBF-B1F5-A02AEF51B0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22320E-4691-4E1E-BD84-FABC0F2DDF1D}" srcId="{C7A49CEB-CE04-4365-AECB-5B1D463D69D5}" destId="{E8603373-3047-4246-87D4-88EA7251E41C}" srcOrd="1" destOrd="0" parTransId="{AC1653FD-3F13-4CFA-A723-A3447A719A50}" sibTransId="{E1028B05-4DE9-4CDB-99C5-9AC5A77BF3D5}"/>
    <dgm:cxn modelId="{7E652B34-0D1E-41DA-8969-1A71CFCED354}" type="presOf" srcId="{6D6C8210-0079-4DBF-B1F5-A02AEF51B0C8}" destId="{8EFFEA2B-E7BC-4A76-A89D-8B2A3C99DEB7}" srcOrd="0" destOrd="0" presId="urn:microsoft.com/office/officeart/2018/2/layout/IconVerticalSolidList"/>
    <dgm:cxn modelId="{E4139A34-5813-4C43-80B7-CE4FE78B23E6}" type="presOf" srcId="{1085D1F1-6C94-4A91-BC42-4C4F95277B26}" destId="{C313B3AF-A116-439D-A0CD-496A93718883}" srcOrd="0" destOrd="0" presId="urn:microsoft.com/office/officeart/2018/2/layout/IconVerticalSolidList"/>
    <dgm:cxn modelId="{41B1DF63-0B11-4FA9-A81D-552FA59B08BA}" type="presOf" srcId="{12D30F08-0165-4DED-92BE-28D9F9477D77}" destId="{0D6B4005-0F49-414E-B4FF-4B3C4E7E1065}" srcOrd="0" destOrd="0" presId="urn:microsoft.com/office/officeart/2018/2/layout/IconVerticalSolidList"/>
    <dgm:cxn modelId="{13CC1A5A-D4E4-4490-BD5B-27B9756193D3}" type="presOf" srcId="{DBED088E-80DD-4244-A121-69E15EF10AD7}" destId="{5D928A34-D538-4EBA-9BD3-9FDFA4088782}" srcOrd="0" destOrd="0" presId="urn:microsoft.com/office/officeart/2018/2/layout/IconVerticalSolidList"/>
    <dgm:cxn modelId="{5C75D18C-E586-47D9-B4CF-35276F72443E}" srcId="{C7A49CEB-CE04-4365-AECB-5B1D463D69D5}" destId="{6D6C8210-0079-4DBF-B1F5-A02AEF51B0C8}" srcOrd="4" destOrd="0" parTransId="{C3C1BF80-E150-4F25-88D7-3C667A5E0EC4}" sibTransId="{771C7DA1-6B9C-4605-9128-0D7CEE1FC573}"/>
    <dgm:cxn modelId="{EFDDB28D-10B0-41DF-8AF6-7F57F46C9D99}" type="presOf" srcId="{E8603373-3047-4246-87D4-88EA7251E41C}" destId="{E283861A-5752-4509-B2CB-9196E0A3AA82}" srcOrd="0" destOrd="0" presId="urn:microsoft.com/office/officeart/2018/2/layout/IconVerticalSolidList"/>
    <dgm:cxn modelId="{2B0AFB9D-541D-483A-A031-C76C2BD7BD5F}" srcId="{C7A49CEB-CE04-4365-AECB-5B1D463D69D5}" destId="{1085D1F1-6C94-4A91-BC42-4C4F95277B26}" srcOrd="0" destOrd="0" parTransId="{1FE7943B-60DB-4F14-89E8-DE80A2C65A25}" sibTransId="{6CAA9AB6-C68E-486E-9129-24ADFD02233D}"/>
    <dgm:cxn modelId="{79E455A4-BC56-4D65-A7F6-A64FAE224A0E}" type="presOf" srcId="{C7A49CEB-CE04-4365-AECB-5B1D463D69D5}" destId="{7F4BB71F-E31B-46EA-80A5-AE6643AD1DBD}" srcOrd="0" destOrd="0" presId="urn:microsoft.com/office/officeart/2018/2/layout/IconVerticalSolidList"/>
    <dgm:cxn modelId="{5C5355A8-237F-42EE-B3EA-19FC3C32CFBB}" srcId="{C7A49CEB-CE04-4365-AECB-5B1D463D69D5}" destId="{DBED088E-80DD-4244-A121-69E15EF10AD7}" srcOrd="2" destOrd="0" parTransId="{B49CC1EE-BFA5-4B53-AF39-0131B68569D3}" sibTransId="{AD1BB83C-B6DC-4708-831E-5C2BDCB91065}"/>
    <dgm:cxn modelId="{82A3BACC-9369-4CD5-A3D4-C206887796F3}" srcId="{C7A49CEB-CE04-4365-AECB-5B1D463D69D5}" destId="{12D30F08-0165-4DED-92BE-28D9F9477D77}" srcOrd="3" destOrd="0" parTransId="{F2403F00-EC20-4C6B-B510-0CABF5442CDA}" sibTransId="{02B391F5-6FEE-4B67-B12E-F42BC51D5166}"/>
    <dgm:cxn modelId="{57255D67-6566-4758-A6FF-0FE6E0093740}" type="presParOf" srcId="{7F4BB71F-E31B-46EA-80A5-AE6643AD1DBD}" destId="{5E6A8FF1-5961-44F8-87F4-46B455C82BD4}" srcOrd="0" destOrd="0" presId="urn:microsoft.com/office/officeart/2018/2/layout/IconVerticalSolidList"/>
    <dgm:cxn modelId="{A8AAE35F-E4C8-40A9-91B2-B76139F3E0C0}" type="presParOf" srcId="{5E6A8FF1-5961-44F8-87F4-46B455C82BD4}" destId="{6460D62D-73E1-4EB8-B0A5-D3089BC9629E}" srcOrd="0" destOrd="0" presId="urn:microsoft.com/office/officeart/2018/2/layout/IconVerticalSolidList"/>
    <dgm:cxn modelId="{DE0EF14D-4F69-45DF-BD8D-D9534025B4E5}" type="presParOf" srcId="{5E6A8FF1-5961-44F8-87F4-46B455C82BD4}" destId="{555F6643-EBE3-4A95-AD6F-A59B0E3452D7}" srcOrd="1" destOrd="0" presId="urn:microsoft.com/office/officeart/2018/2/layout/IconVerticalSolidList"/>
    <dgm:cxn modelId="{3A71226C-490D-48CC-9AD6-9FDA8FCAF0AA}" type="presParOf" srcId="{5E6A8FF1-5961-44F8-87F4-46B455C82BD4}" destId="{F14F91EC-4DC9-4E9D-AB58-086D982981A1}" srcOrd="2" destOrd="0" presId="urn:microsoft.com/office/officeart/2018/2/layout/IconVerticalSolidList"/>
    <dgm:cxn modelId="{B30851D3-6F2F-4E09-80BA-EB8626305932}" type="presParOf" srcId="{5E6A8FF1-5961-44F8-87F4-46B455C82BD4}" destId="{C313B3AF-A116-439D-A0CD-496A93718883}" srcOrd="3" destOrd="0" presId="urn:microsoft.com/office/officeart/2018/2/layout/IconVerticalSolidList"/>
    <dgm:cxn modelId="{D18E227C-FB83-499A-944B-DB839CAC91C4}" type="presParOf" srcId="{7F4BB71F-E31B-46EA-80A5-AE6643AD1DBD}" destId="{AFBD6A24-0BC9-42CF-9EEA-555E7C39FD18}" srcOrd="1" destOrd="0" presId="urn:microsoft.com/office/officeart/2018/2/layout/IconVerticalSolidList"/>
    <dgm:cxn modelId="{48AA9827-7F23-425C-BA5B-37B0C7A6449F}" type="presParOf" srcId="{7F4BB71F-E31B-46EA-80A5-AE6643AD1DBD}" destId="{7AC95B52-AF29-4881-B1E0-5CB081C4CCB8}" srcOrd="2" destOrd="0" presId="urn:microsoft.com/office/officeart/2018/2/layout/IconVerticalSolidList"/>
    <dgm:cxn modelId="{3EA2EB2E-E61E-4F78-B8CF-4BCB59DED23E}" type="presParOf" srcId="{7AC95B52-AF29-4881-B1E0-5CB081C4CCB8}" destId="{14D28922-DB52-4452-8FE4-B7CE9518E025}" srcOrd="0" destOrd="0" presId="urn:microsoft.com/office/officeart/2018/2/layout/IconVerticalSolidList"/>
    <dgm:cxn modelId="{BAB51BB4-52CF-4CBB-9F3E-6BEB3833C695}" type="presParOf" srcId="{7AC95B52-AF29-4881-B1E0-5CB081C4CCB8}" destId="{AD2EA7CA-F3BF-4999-8106-2534518C684D}" srcOrd="1" destOrd="0" presId="urn:microsoft.com/office/officeart/2018/2/layout/IconVerticalSolidList"/>
    <dgm:cxn modelId="{F9AF1230-878D-4430-9AF2-CE5F250ABA66}" type="presParOf" srcId="{7AC95B52-AF29-4881-B1E0-5CB081C4CCB8}" destId="{16432858-D1F7-4718-B8E0-6B31DBFC3D82}" srcOrd="2" destOrd="0" presId="urn:microsoft.com/office/officeart/2018/2/layout/IconVerticalSolidList"/>
    <dgm:cxn modelId="{F7B3AC23-3ABE-401D-84B2-D902136BA604}" type="presParOf" srcId="{7AC95B52-AF29-4881-B1E0-5CB081C4CCB8}" destId="{E283861A-5752-4509-B2CB-9196E0A3AA82}" srcOrd="3" destOrd="0" presId="urn:microsoft.com/office/officeart/2018/2/layout/IconVerticalSolidList"/>
    <dgm:cxn modelId="{5675EEA2-1CCE-4290-BE09-B303D22D34A9}" type="presParOf" srcId="{7F4BB71F-E31B-46EA-80A5-AE6643AD1DBD}" destId="{3ADC4AB2-90AE-4520-9670-CCA0C0BC77F1}" srcOrd="3" destOrd="0" presId="urn:microsoft.com/office/officeart/2018/2/layout/IconVerticalSolidList"/>
    <dgm:cxn modelId="{2E673BB6-5001-4E92-9A8F-BCAD62651F1A}" type="presParOf" srcId="{7F4BB71F-E31B-46EA-80A5-AE6643AD1DBD}" destId="{0C9CF040-4A2D-410C-9205-C5DEC54D0BBB}" srcOrd="4" destOrd="0" presId="urn:microsoft.com/office/officeart/2018/2/layout/IconVerticalSolidList"/>
    <dgm:cxn modelId="{BE6381F7-BC78-4141-96CF-4FBB703BAC4E}" type="presParOf" srcId="{0C9CF040-4A2D-410C-9205-C5DEC54D0BBB}" destId="{E35FF90F-21AC-47B3-B427-3035A76F5303}" srcOrd="0" destOrd="0" presId="urn:microsoft.com/office/officeart/2018/2/layout/IconVerticalSolidList"/>
    <dgm:cxn modelId="{E39943D2-76AB-4DBE-B691-ED3ACF42AAEE}" type="presParOf" srcId="{0C9CF040-4A2D-410C-9205-C5DEC54D0BBB}" destId="{66480C8F-6632-4424-BAA1-CB1B54B8E8C2}" srcOrd="1" destOrd="0" presId="urn:microsoft.com/office/officeart/2018/2/layout/IconVerticalSolidList"/>
    <dgm:cxn modelId="{B15A59F7-76CF-4A57-ABFA-3F2B231E0550}" type="presParOf" srcId="{0C9CF040-4A2D-410C-9205-C5DEC54D0BBB}" destId="{AB3D165A-8760-434C-9D11-68C5C99F3B86}" srcOrd="2" destOrd="0" presId="urn:microsoft.com/office/officeart/2018/2/layout/IconVerticalSolidList"/>
    <dgm:cxn modelId="{8B0A3B3D-1B4A-4E80-8EFA-DFDCB04DBAC3}" type="presParOf" srcId="{0C9CF040-4A2D-410C-9205-C5DEC54D0BBB}" destId="{5D928A34-D538-4EBA-9BD3-9FDFA4088782}" srcOrd="3" destOrd="0" presId="urn:microsoft.com/office/officeart/2018/2/layout/IconVerticalSolidList"/>
    <dgm:cxn modelId="{6D7ADE21-A562-449F-800F-28C0181CC9D3}" type="presParOf" srcId="{7F4BB71F-E31B-46EA-80A5-AE6643AD1DBD}" destId="{D39391C9-0926-465C-838F-A1E868961973}" srcOrd="5" destOrd="0" presId="urn:microsoft.com/office/officeart/2018/2/layout/IconVerticalSolidList"/>
    <dgm:cxn modelId="{B2856B3D-36B0-4F0A-916D-70F965C03767}" type="presParOf" srcId="{7F4BB71F-E31B-46EA-80A5-AE6643AD1DBD}" destId="{73BC14C4-0336-4FE6-A3D5-EA5EFABD08E3}" srcOrd="6" destOrd="0" presId="urn:microsoft.com/office/officeart/2018/2/layout/IconVerticalSolidList"/>
    <dgm:cxn modelId="{6F33C958-04BD-4B41-BFC6-6828964A6E33}" type="presParOf" srcId="{73BC14C4-0336-4FE6-A3D5-EA5EFABD08E3}" destId="{AD4A57B5-459C-489B-AF97-C0E07F04201E}" srcOrd="0" destOrd="0" presId="urn:microsoft.com/office/officeart/2018/2/layout/IconVerticalSolidList"/>
    <dgm:cxn modelId="{BD5D78C0-7BC1-4B13-B22E-652FF3744699}" type="presParOf" srcId="{73BC14C4-0336-4FE6-A3D5-EA5EFABD08E3}" destId="{BCCF07FC-FDFC-461C-B928-67F63DF61F9F}" srcOrd="1" destOrd="0" presId="urn:microsoft.com/office/officeart/2018/2/layout/IconVerticalSolidList"/>
    <dgm:cxn modelId="{4ECA4743-A8F2-44DA-A0CB-828CD71DBF08}" type="presParOf" srcId="{73BC14C4-0336-4FE6-A3D5-EA5EFABD08E3}" destId="{843F773B-C1D0-47D7-86BD-8634B558C486}" srcOrd="2" destOrd="0" presId="urn:microsoft.com/office/officeart/2018/2/layout/IconVerticalSolidList"/>
    <dgm:cxn modelId="{1A250921-058F-4276-9E96-8887484B583D}" type="presParOf" srcId="{73BC14C4-0336-4FE6-A3D5-EA5EFABD08E3}" destId="{0D6B4005-0F49-414E-B4FF-4B3C4E7E1065}" srcOrd="3" destOrd="0" presId="urn:microsoft.com/office/officeart/2018/2/layout/IconVerticalSolidList"/>
    <dgm:cxn modelId="{23A078D4-5DFC-4F81-9C07-CC6B8F2DA079}" type="presParOf" srcId="{7F4BB71F-E31B-46EA-80A5-AE6643AD1DBD}" destId="{9CE6891F-35A2-484F-8980-F3E9A8D8EFF4}" srcOrd="7" destOrd="0" presId="urn:microsoft.com/office/officeart/2018/2/layout/IconVerticalSolidList"/>
    <dgm:cxn modelId="{D2314ABB-0D8B-451D-B64D-EFE1A4462B55}" type="presParOf" srcId="{7F4BB71F-E31B-46EA-80A5-AE6643AD1DBD}" destId="{101D8947-049C-4C46-85A6-A48E7C73E887}" srcOrd="8" destOrd="0" presId="urn:microsoft.com/office/officeart/2018/2/layout/IconVerticalSolidList"/>
    <dgm:cxn modelId="{63CFB59A-5505-4EC4-86B5-3EFC21E0C1BD}" type="presParOf" srcId="{101D8947-049C-4C46-85A6-A48E7C73E887}" destId="{F832AC52-4995-4A78-901A-44AC546CBC8D}" srcOrd="0" destOrd="0" presId="urn:microsoft.com/office/officeart/2018/2/layout/IconVerticalSolidList"/>
    <dgm:cxn modelId="{685F2280-0C26-4B59-AEE1-55BE1BBD865E}" type="presParOf" srcId="{101D8947-049C-4C46-85A6-A48E7C73E887}" destId="{543EBC90-5686-4762-AD9D-AF4F29392187}" srcOrd="1" destOrd="0" presId="urn:microsoft.com/office/officeart/2018/2/layout/IconVerticalSolidList"/>
    <dgm:cxn modelId="{CE63A93F-EFD2-4359-81E7-B0BAECB2878D}" type="presParOf" srcId="{101D8947-049C-4C46-85A6-A48E7C73E887}" destId="{7F3CEDFB-C3B5-4348-A7F4-9D9927A6939B}" srcOrd="2" destOrd="0" presId="urn:microsoft.com/office/officeart/2018/2/layout/IconVerticalSolidList"/>
    <dgm:cxn modelId="{61F32766-8280-421E-97BA-14A536B374D2}" type="presParOf" srcId="{101D8947-049C-4C46-85A6-A48E7C73E887}" destId="{8EFFEA2B-E7BC-4A76-A89D-8B2A3C99D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49CEB-CE04-4365-AECB-5B1D463D69D5}" type="doc">
      <dgm:prSet loTypeId="urn:microsoft.com/office/officeart/2008/layout/AlternatingHexagons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085D1F1-6C94-4A91-BC42-4C4F95277B26}">
      <dgm:prSet/>
      <dgm:spPr/>
      <dgm:t>
        <a:bodyPr/>
        <a:lstStyle/>
        <a:p>
          <a:r>
            <a:rPr lang="en-US"/>
            <a:t>Manage Faculty</a:t>
          </a:r>
        </a:p>
      </dgm:t>
    </dgm:pt>
    <dgm:pt modelId="{1FE7943B-60DB-4F14-89E8-DE80A2C65A25}" type="parTrans" cxnId="{2B0AFB9D-541D-483A-A031-C76C2BD7BD5F}">
      <dgm:prSet/>
      <dgm:spPr/>
      <dgm:t>
        <a:bodyPr/>
        <a:lstStyle/>
        <a:p>
          <a:endParaRPr lang="en-US"/>
        </a:p>
      </dgm:t>
    </dgm:pt>
    <dgm:pt modelId="{6CAA9AB6-C68E-486E-9129-24ADFD02233D}" type="sibTrans" cxnId="{2B0AFB9D-541D-483A-A031-C76C2BD7BD5F}">
      <dgm:prSet/>
      <dgm:spPr/>
      <dgm:t>
        <a:bodyPr/>
        <a:lstStyle/>
        <a:p>
          <a:endParaRPr lang="en-US"/>
        </a:p>
      </dgm:t>
    </dgm:pt>
    <dgm:pt modelId="{E8603373-3047-4246-87D4-88EA7251E41C}">
      <dgm:prSet/>
      <dgm:spPr/>
      <dgm:t>
        <a:bodyPr/>
        <a:lstStyle/>
        <a:p>
          <a:r>
            <a:rPr lang="en-US"/>
            <a:t>Manage Subjects</a:t>
          </a:r>
        </a:p>
      </dgm:t>
    </dgm:pt>
    <dgm:pt modelId="{AC1653FD-3F13-4CFA-A723-A3447A719A50}" type="parTrans" cxnId="{0322320E-4691-4E1E-BD84-FABC0F2DDF1D}">
      <dgm:prSet/>
      <dgm:spPr/>
      <dgm:t>
        <a:bodyPr/>
        <a:lstStyle/>
        <a:p>
          <a:endParaRPr lang="en-US"/>
        </a:p>
      </dgm:t>
    </dgm:pt>
    <dgm:pt modelId="{E1028B05-4DE9-4CDB-99C5-9AC5A77BF3D5}" type="sibTrans" cxnId="{0322320E-4691-4E1E-BD84-FABC0F2DDF1D}">
      <dgm:prSet/>
      <dgm:spPr/>
      <dgm:t>
        <a:bodyPr/>
        <a:lstStyle/>
        <a:p>
          <a:endParaRPr lang="en-US"/>
        </a:p>
      </dgm:t>
    </dgm:pt>
    <dgm:pt modelId="{DFC929B6-DA59-4933-BD68-2C2BF6ED847D}" type="pres">
      <dgm:prSet presAssocID="{C7A49CEB-CE04-4365-AECB-5B1D463D69D5}" presName="Name0" presStyleCnt="0">
        <dgm:presLayoutVars>
          <dgm:chMax/>
          <dgm:chPref/>
          <dgm:dir/>
          <dgm:animLvl val="lvl"/>
        </dgm:presLayoutVars>
      </dgm:prSet>
      <dgm:spPr/>
    </dgm:pt>
    <dgm:pt modelId="{55E25992-6983-4EB2-8E1E-02B52B93163A}" type="pres">
      <dgm:prSet presAssocID="{1085D1F1-6C94-4A91-BC42-4C4F95277B26}" presName="composite" presStyleCnt="0"/>
      <dgm:spPr/>
    </dgm:pt>
    <dgm:pt modelId="{EA385FAC-DAA6-4795-9098-6CB9DB8FB5B6}" type="pres">
      <dgm:prSet presAssocID="{1085D1F1-6C94-4A91-BC42-4C4F95277B2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ADFBC43-B59C-4758-A514-7D09615C0203}" type="pres">
      <dgm:prSet presAssocID="{1085D1F1-6C94-4A91-BC42-4C4F95277B2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26A851C-F4D3-469C-87FC-6087C39EABF3}" type="pres">
      <dgm:prSet presAssocID="{1085D1F1-6C94-4A91-BC42-4C4F95277B26}" presName="BalanceSpacing" presStyleCnt="0"/>
      <dgm:spPr/>
    </dgm:pt>
    <dgm:pt modelId="{56DE64D1-866F-4106-8234-AC3A0C49B317}" type="pres">
      <dgm:prSet presAssocID="{1085D1F1-6C94-4A91-BC42-4C4F95277B26}" presName="BalanceSpacing1" presStyleCnt="0"/>
      <dgm:spPr/>
    </dgm:pt>
    <dgm:pt modelId="{D0CA43E8-AD28-4F8E-84EA-41BFDA53868F}" type="pres">
      <dgm:prSet presAssocID="{6CAA9AB6-C68E-486E-9129-24ADFD02233D}" presName="Accent1Text" presStyleLbl="node1" presStyleIdx="1" presStyleCnt="4"/>
      <dgm:spPr/>
    </dgm:pt>
    <dgm:pt modelId="{9DA1F1DA-495F-42AE-854B-E608EC033E64}" type="pres">
      <dgm:prSet presAssocID="{6CAA9AB6-C68E-486E-9129-24ADFD02233D}" presName="spaceBetweenRectangles" presStyleCnt="0"/>
      <dgm:spPr/>
    </dgm:pt>
    <dgm:pt modelId="{EF733D9B-8935-4B31-A7B7-5E97018D0E54}" type="pres">
      <dgm:prSet presAssocID="{E8603373-3047-4246-87D4-88EA7251E41C}" presName="composite" presStyleCnt="0"/>
      <dgm:spPr/>
    </dgm:pt>
    <dgm:pt modelId="{98A4013C-DC2D-4E3D-8CE3-7A8764280403}" type="pres">
      <dgm:prSet presAssocID="{E8603373-3047-4246-87D4-88EA7251E41C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72C312A5-A58A-4FF5-8665-DED3D20CC01E}" type="pres">
      <dgm:prSet presAssocID="{E8603373-3047-4246-87D4-88EA7251E41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F37CDFE-C461-440A-B315-E7C477C952C1}" type="pres">
      <dgm:prSet presAssocID="{E8603373-3047-4246-87D4-88EA7251E41C}" presName="BalanceSpacing" presStyleCnt="0"/>
      <dgm:spPr/>
    </dgm:pt>
    <dgm:pt modelId="{900E4A23-CCC2-4D18-9B94-E08AE1219AC4}" type="pres">
      <dgm:prSet presAssocID="{E8603373-3047-4246-87D4-88EA7251E41C}" presName="BalanceSpacing1" presStyleCnt="0"/>
      <dgm:spPr/>
    </dgm:pt>
    <dgm:pt modelId="{1B27412B-9161-48E4-BA0B-F2F79A6442F1}" type="pres">
      <dgm:prSet presAssocID="{E1028B05-4DE9-4CDB-99C5-9AC5A77BF3D5}" presName="Accent1Text" presStyleLbl="node1" presStyleIdx="3" presStyleCnt="4"/>
      <dgm:spPr/>
    </dgm:pt>
  </dgm:ptLst>
  <dgm:cxnLst>
    <dgm:cxn modelId="{0322320E-4691-4E1E-BD84-FABC0F2DDF1D}" srcId="{C7A49CEB-CE04-4365-AECB-5B1D463D69D5}" destId="{E8603373-3047-4246-87D4-88EA7251E41C}" srcOrd="1" destOrd="0" parTransId="{AC1653FD-3F13-4CFA-A723-A3447A719A50}" sibTransId="{E1028B05-4DE9-4CDB-99C5-9AC5A77BF3D5}"/>
    <dgm:cxn modelId="{AA9C6017-F2F0-466C-955E-68A2C4F384D5}" type="presOf" srcId="{E8603373-3047-4246-87D4-88EA7251E41C}" destId="{98A4013C-DC2D-4E3D-8CE3-7A8764280403}" srcOrd="0" destOrd="0" presId="urn:microsoft.com/office/officeart/2008/layout/AlternatingHexagons"/>
    <dgm:cxn modelId="{07012619-3987-41EB-A779-2A3757F012F0}" type="presOf" srcId="{6CAA9AB6-C68E-486E-9129-24ADFD02233D}" destId="{D0CA43E8-AD28-4F8E-84EA-41BFDA53868F}" srcOrd="0" destOrd="0" presId="urn:microsoft.com/office/officeart/2008/layout/AlternatingHexagons"/>
    <dgm:cxn modelId="{DAC2E44F-C8A0-480D-8D40-DE47CFD69D35}" type="presOf" srcId="{1085D1F1-6C94-4A91-BC42-4C4F95277B26}" destId="{EA385FAC-DAA6-4795-9098-6CB9DB8FB5B6}" srcOrd="0" destOrd="0" presId="urn:microsoft.com/office/officeart/2008/layout/AlternatingHexagons"/>
    <dgm:cxn modelId="{2B0AFB9D-541D-483A-A031-C76C2BD7BD5F}" srcId="{C7A49CEB-CE04-4365-AECB-5B1D463D69D5}" destId="{1085D1F1-6C94-4A91-BC42-4C4F95277B26}" srcOrd="0" destOrd="0" parTransId="{1FE7943B-60DB-4F14-89E8-DE80A2C65A25}" sibTransId="{6CAA9AB6-C68E-486E-9129-24ADFD02233D}"/>
    <dgm:cxn modelId="{3301F9DB-AD15-439C-8DB5-84D46C413932}" type="presOf" srcId="{C7A49CEB-CE04-4365-AECB-5B1D463D69D5}" destId="{DFC929B6-DA59-4933-BD68-2C2BF6ED847D}" srcOrd="0" destOrd="0" presId="urn:microsoft.com/office/officeart/2008/layout/AlternatingHexagons"/>
    <dgm:cxn modelId="{7EDA47EA-5A13-4677-B2B7-D4CA50C7321E}" type="presOf" srcId="{E1028B05-4DE9-4CDB-99C5-9AC5A77BF3D5}" destId="{1B27412B-9161-48E4-BA0B-F2F79A6442F1}" srcOrd="0" destOrd="0" presId="urn:microsoft.com/office/officeart/2008/layout/AlternatingHexagons"/>
    <dgm:cxn modelId="{1CB46369-205A-41CD-83C8-20128C2452CC}" type="presParOf" srcId="{DFC929B6-DA59-4933-BD68-2C2BF6ED847D}" destId="{55E25992-6983-4EB2-8E1E-02B52B93163A}" srcOrd="0" destOrd="0" presId="urn:microsoft.com/office/officeart/2008/layout/AlternatingHexagons"/>
    <dgm:cxn modelId="{0D4130D4-8D9F-4CE5-A79C-DCF1395583A8}" type="presParOf" srcId="{55E25992-6983-4EB2-8E1E-02B52B93163A}" destId="{EA385FAC-DAA6-4795-9098-6CB9DB8FB5B6}" srcOrd="0" destOrd="0" presId="urn:microsoft.com/office/officeart/2008/layout/AlternatingHexagons"/>
    <dgm:cxn modelId="{13715DAB-5FA2-46F8-8E14-7F4CDC27A291}" type="presParOf" srcId="{55E25992-6983-4EB2-8E1E-02B52B93163A}" destId="{1ADFBC43-B59C-4758-A514-7D09615C0203}" srcOrd="1" destOrd="0" presId="urn:microsoft.com/office/officeart/2008/layout/AlternatingHexagons"/>
    <dgm:cxn modelId="{6B622992-A9CE-44BD-B364-9956DA48E666}" type="presParOf" srcId="{55E25992-6983-4EB2-8E1E-02B52B93163A}" destId="{A26A851C-F4D3-469C-87FC-6087C39EABF3}" srcOrd="2" destOrd="0" presId="urn:microsoft.com/office/officeart/2008/layout/AlternatingHexagons"/>
    <dgm:cxn modelId="{D00B5719-687F-4C3F-BA28-2A1B93CCA5FE}" type="presParOf" srcId="{55E25992-6983-4EB2-8E1E-02B52B93163A}" destId="{56DE64D1-866F-4106-8234-AC3A0C49B317}" srcOrd="3" destOrd="0" presId="urn:microsoft.com/office/officeart/2008/layout/AlternatingHexagons"/>
    <dgm:cxn modelId="{9B9B5535-9923-4091-8BC4-3DF9996C311C}" type="presParOf" srcId="{55E25992-6983-4EB2-8E1E-02B52B93163A}" destId="{D0CA43E8-AD28-4F8E-84EA-41BFDA53868F}" srcOrd="4" destOrd="0" presId="urn:microsoft.com/office/officeart/2008/layout/AlternatingHexagons"/>
    <dgm:cxn modelId="{6489456E-66FD-46B3-83FF-BC5A45243EC7}" type="presParOf" srcId="{DFC929B6-DA59-4933-BD68-2C2BF6ED847D}" destId="{9DA1F1DA-495F-42AE-854B-E608EC033E64}" srcOrd="1" destOrd="0" presId="urn:microsoft.com/office/officeart/2008/layout/AlternatingHexagons"/>
    <dgm:cxn modelId="{B01A0CC5-9CF5-44AD-BB01-DC8E74A5AA92}" type="presParOf" srcId="{DFC929B6-DA59-4933-BD68-2C2BF6ED847D}" destId="{EF733D9B-8935-4B31-A7B7-5E97018D0E54}" srcOrd="2" destOrd="0" presId="urn:microsoft.com/office/officeart/2008/layout/AlternatingHexagons"/>
    <dgm:cxn modelId="{F28A24CF-8243-46AD-B9E3-4B9E9D02CF0B}" type="presParOf" srcId="{EF733D9B-8935-4B31-A7B7-5E97018D0E54}" destId="{98A4013C-DC2D-4E3D-8CE3-7A8764280403}" srcOrd="0" destOrd="0" presId="urn:microsoft.com/office/officeart/2008/layout/AlternatingHexagons"/>
    <dgm:cxn modelId="{ECA74447-DC19-420E-B422-E9704D17FEA5}" type="presParOf" srcId="{EF733D9B-8935-4B31-A7B7-5E97018D0E54}" destId="{72C312A5-A58A-4FF5-8665-DED3D20CC01E}" srcOrd="1" destOrd="0" presId="urn:microsoft.com/office/officeart/2008/layout/AlternatingHexagons"/>
    <dgm:cxn modelId="{90647E21-7550-450B-B80B-1C34B709C1D2}" type="presParOf" srcId="{EF733D9B-8935-4B31-A7B7-5E97018D0E54}" destId="{BF37CDFE-C461-440A-B315-E7C477C952C1}" srcOrd="2" destOrd="0" presId="urn:microsoft.com/office/officeart/2008/layout/AlternatingHexagons"/>
    <dgm:cxn modelId="{566B00D2-7249-49F7-9B9B-8FDCC65B51F5}" type="presParOf" srcId="{EF733D9B-8935-4B31-A7B7-5E97018D0E54}" destId="{900E4A23-CCC2-4D18-9B94-E08AE1219AC4}" srcOrd="3" destOrd="0" presId="urn:microsoft.com/office/officeart/2008/layout/AlternatingHexagons"/>
    <dgm:cxn modelId="{60FAC957-4A50-420F-AF5E-EBBD20FCBD54}" type="presParOf" srcId="{EF733D9B-8935-4B31-A7B7-5E97018D0E54}" destId="{1B27412B-9161-48E4-BA0B-F2F79A6442F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20BD1-6E2F-4B9D-8E2D-EAF0DE505A94}">
      <dsp:nvSpPr>
        <dsp:cNvPr id="0" name=""/>
        <dsp:cNvSpPr/>
      </dsp:nvSpPr>
      <dsp:spPr>
        <a:xfrm>
          <a:off x="1233372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F9AD0-02FB-42DB-9C25-2393C4EEF572}">
      <dsp:nvSpPr>
        <dsp:cNvPr id="0" name=""/>
        <dsp:cNvSpPr/>
      </dsp:nvSpPr>
      <dsp:spPr>
        <a:xfrm>
          <a:off x="436573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Marking attendance on paper and then updating it in the computer is too lengthy.</a:t>
          </a:r>
        </a:p>
      </dsp:txBody>
      <dsp:txXfrm>
        <a:off x="436573" y="1992426"/>
        <a:ext cx="2897450" cy="720000"/>
      </dsp:txXfrm>
    </dsp:sp>
    <dsp:sp modelId="{02CFCD36-96AA-4202-A2C7-5418C1FB02D3}">
      <dsp:nvSpPr>
        <dsp:cNvPr id="0" name=""/>
        <dsp:cNvSpPr/>
      </dsp:nvSpPr>
      <dsp:spPr>
        <a:xfrm>
          <a:off x="4637877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F6AD-9977-4972-89ED-A49FAB6012C2}">
      <dsp:nvSpPr>
        <dsp:cNvPr id="0" name=""/>
        <dsp:cNvSpPr/>
      </dsp:nvSpPr>
      <dsp:spPr>
        <a:xfrm>
          <a:off x="3841078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amount of work is double in manual update.</a:t>
          </a:r>
        </a:p>
      </dsp:txBody>
      <dsp:txXfrm>
        <a:off x="3841078" y="1992426"/>
        <a:ext cx="2897450" cy="720000"/>
      </dsp:txXfrm>
    </dsp:sp>
    <dsp:sp modelId="{54B7C1FC-12BC-439F-ACB8-5BD04EA1BBB7}">
      <dsp:nvSpPr>
        <dsp:cNvPr id="0" name=""/>
        <dsp:cNvSpPr/>
      </dsp:nvSpPr>
      <dsp:spPr>
        <a:xfrm>
          <a:off x="8042381" y="331346"/>
          <a:ext cx="1303852" cy="1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D219-8CCF-4FC5-9DDC-AFA1A806B4E8}">
      <dsp:nvSpPr>
        <dsp:cNvPr id="0" name=""/>
        <dsp:cNvSpPr/>
      </dsp:nvSpPr>
      <dsp:spPr>
        <a:xfrm>
          <a:off x="7245582" y="1992426"/>
          <a:ext cx="2897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Sometimes by </a:t>
          </a:r>
          <a:r>
            <a:rPr lang="en-IN" sz="1700" b="0" i="0" kern="1200"/>
            <a:t>mistakenly the values might change while we update them manually.</a:t>
          </a:r>
          <a:endParaRPr lang="en-US" sz="1700" kern="1200"/>
        </a:p>
      </dsp:txBody>
      <dsp:txXfrm>
        <a:off x="7245582" y="1992426"/>
        <a:ext cx="2897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D62D-73E1-4EB8-B0A5-D3089BC9629E}">
      <dsp:nvSpPr>
        <dsp:cNvPr id="0" name=""/>
        <dsp:cNvSpPr/>
      </dsp:nvSpPr>
      <dsp:spPr>
        <a:xfrm>
          <a:off x="0" y="4131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F6643-EBE3-4A95-AD6F-A59B0E3452D7}">
      <dsp:nvSpPr>
        <dsp:cNvPr id="0" name=""/>
        <dsp:cNvSpPr/>
      </dsp:nvSpPr>
      <dsp:spPr>
        <a:xfrm>
          <a:off x="266181" y="202117"/>
          <a:ext cx="483966" cy="483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B3AF-A116-439D-A0CD-496A93718883}">
      <dsp:nvSpPr>
        <dsp:cNvPr id="0" name=""/>
        <dsp:cNvSpPr/>
      </dsp:nvSpPr>
      <dsp:spPr>
        <a:xfrm>
          <a:off x="1016329" y="4131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Class</a:t>
          </a:r>
        </a:p>
      </dsp:txBody>
      <dsp:txXfrm>
        <a:off x="1016329" y="4131"/>
        <a:ext cx="4805437" cy="879939"/>
      </dsp:txXfrm>
    </dsp:sp>
    <dsp:sp modelId="{14D28922-DB52-4452-8FE4-B7CE9518E025}">
      <dsp:nvSpPr>
        <dsp:cNvPr id="0" name=""/>
        <dsp:cNvSpPr/>
      </dsp:nvSpPr>
      <dsp:spPr>
        <a:xfrm>
          <a:off x="0" y="1104055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EA7CA-F3BF-4999-8106-2534518C684D}">
      <dsp:nvSpPr>
        <dsp:cNvPr id="0" name=""/>
        <dsp:cNvSpPr/>
      </dsp:nvSpPr>
      <dsp:spPr>
        <a:xfrm>
          <a:off x="266181" y="1302041"/>
          <a:ext cx="483966" cy="483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861A-5752-4509-B2CB-9196E0A3AA82}">
      <dsp:nvSpPr>
        <dsp:cNvPr id="0" name=""/>
        <dsp:cNvSpPr/>
      </dsp:nvSpPr>
      <dsp:spPr>
        <a:xfrm>
          <a:off x="1016329" y="1104055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Student</a:t>
          </a:r>
        </a:p>
      </dsp:txBody>
      <dsp:txXfrm>
        <a:off x="1016329" y="1104055"/>
        <a:ext cx="4805437" cy="879939"/>
      </dsp:txXfrm>
    </dsp:sp>
    <dsp:sp modelId="{E35FF90F-21AC-47B3-B427-3035A76F5303}">
      <dsp:nvSpPr>
        <dsp:cNvPr id="0" name=""/>
        <dsp:cNvSpPr/>
      </dsp:nvSpPr>
      <dsp:spPr>
        <a:xfrm>
          <a:off x="0" y="2203979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80C8F-6632-4424-BAA1-CB1B54B8E8C2}">
      <dsp:nvSpPr>
        <dsp:cNvPr id="0" name=""/>
        <dsp:cNvSpPr/>
      </dsp:nvSpPr>
      <dsp:spPr>
        <a:xfrm>
          <a:off x="266181" y="2401965"/>
          <a:ext cx="483966" cy="483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28A34-D538-4EBA-9BD3-9FDFA4088782}">
      <dsp:nvSpPr>
        <dsp:cNvPr id="0" name=""/>
        <dsp:cNvSpPr/>
      </dsp:nvSpPr>
      <dsp:spPr>
        <a:xfrm>
          <a:off x="1016329" y="2203979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 Record</a:t>
          </a:r>
        </a:p>
      </dsp:txBody>
      <dsp:txXfrm>
        <a:off x="1016329" y="2203979"/>
        <a:ext cx="4805437" cy="879939"/>
      </dsp:txXfrm>
    </dsp:sp>
    <dsp:sp modelId="{AD4A57B5-459C-489B-AF97-C0E07F04201E}">
      <dsp:nvSpPr>
        <dsp:cNvPr id="0" name=""/>
        <dsp:cNvSpPr/>
      </dsp:nvSpPr>
      <dsp:spPr>
        <a:xfrm>
          <a:off x="0" y="3303903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F07FC-FDFC-461C-B928-67F63DF61F9F}">
      <dsp:nvSpPr>
        <dsp:cNvPr id="0" name=""/>
        <dsp:cNvSpPr/>
      </dsp:nvSpPr>
      <dsp:spPr>
        <a:xfrm>
          <a:off x="266181" y="3501889"/>
          <a:ext cx="483966" cy="483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B4005-0F49-414E-B4FF-4B3C4E7E1065}">
      <dsp:nvSpPr>
        <dsp:cNvPr id="0" name=""/>
        <dsp:cNvSpPr/>
      </dsp:nvSpPr>
      <dsp:spPr>
        <a:xfrm>
          <a:off x="1016329" y="3303903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Take Attendance</a:t>
          </a:r>
        </a:p>
      </dsp:txBody>
      <dsp:txXfrm>
        <a:off x="1016329" y="3303903"/>
        <a:ext cx="4805437" cy="879939"/>
      </dsp:txXfrm>
    </dsp:sp>
    <dsp:sp modelId="{F832AC52-4995-4A78-901A-44AC546CBC8D}">
      <dsp:nvSpPr>
        <dsp:cNvPr id="0" name=""/>
        <dsp:cNvSpPr/>
      </dsp:nvSpPr>
      <dsp:spPr>
        <a:xfrm>
          <a:off x="0" y="4403827"/>
          <a:ext cx="5821767" cy="879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EBC90-5686-4762-AD9D-AF4F29392187}">
      <dsp:nvSpPr>
        <dsp:cNvPr id="0" name=""/>
        <dsp:cNvSpPr/>
      </dsp:nvSpPr>
      <dsp:spPr>
        <a:xfrm>
          <a:off x="266181" y="4601813"/>
          <a:ext cx="483966" cy="4839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EA2B-E7BC-4A76-A89D-8B2A3C99DEB7}">
      <dsp:nvSpPr>
        <dsp:cNvPr id="0" name=""/>
        <dsp:cNvSpPr/>
      </dsp:nvSpPr>
      <dsp:spPr>
        <a:xfrm>
          <a:off x="1016329" y="4403827"/>
          <a:ext cx="4805437" cy="87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27" tIns="93127" rIns="93127" bIns="931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Attendance Record</a:t>
          </a:r>
        </a:p>
      </dsp:txBody>
      <dsp:txXfrm>
        <a:off x="1016329" y="4403827"/>
        <a:ext cx="4805437" cy="879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5FAC-DAA6-4795-9098-6CB9DB8FB5B6}">
      <dsp:nvSpPr>
        <dsp:cNvPr id="0" name=""/>
        <dsp:cNvSpPr/>
      </dsp:nvSpPr>
      <dsp:spPr>
        <a:xfrm rot="5400000">
          <a:off x="2540749" y="1194733"/>
          <a:ext cx="1668691" cy="14517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 Faculty</a:t>
          </a:r>
        </a:p>
      </dsp:txBody>
      <dsp:txXfrm rot="-5400000">
        <a:off x="2875447" y="1346306"/>
        <a:ext cx="999295" cy="1148615"/>
      </dsp:txXfrm>
    </dsp:sp>
    <dsp:sp modelId="{1ADFBC43-B59C-4758-A514-7D09615C0203}">
      <dsp:nvSpPr>
        <dsp:cNvPr id="0" name=""/>
        <dsp:cNvSpPr/>
      </dsp:nvSpPr>
      <dsp:spPr>
        <a:xfrm>
          <a:off x="4145030" y="1420006"/>
          <a:ext cx="1862259" cy="1001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43E8-AD28-4F8E-84EA-41BFDA53868F}">
      <dsp:nvSpPr>
        <dsp:cNvPr id="0" name=""/>
        <dsp:cNvSpPr/>
      </dsp:nvSpPr>
      <dsp:spPr>
        <a:xfrm rot="5400000">
          <a:off x="972847" y="1194733"/>
          <a:ext cx="1668691" cy="14517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07545" y="1346306"/>
        <a:ext cx="999295" cy="1148615"/>
      </dsp:txXfrm>
    </dsp:sp>
    <dsp:sp modelId="{98A4013C-DC2D-4E3D-8CE3-7A8764280403}">
      <dsp:nvSpPr>
        <dsp:cNvPr id="0" name=""/>
        <dsp:cNvSpPr/>
      </dsp:nvSpPr>
      <dsp:spPr>
        <a:xfrm rot="5400000">
          <a:off x="1753794" y="2611118"/>
          <a:ext cx="1668691" cy="14517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 Subjects</a:t>
          </a:r>
        </a:p>
      </dsp:txBody>
      <dsp:txXfrm rot="-5400000">
        <a:off x="2088492" y="2762691"/>
        <a:ext cx="999295" cy="1148615"/>
      </dsp:txXfrm>
    </dsp:sp>
    <dsp:sp modelId="{72C312A5-A58A-4FF5-8665-DED3D20CC01E}">
      <dsp:nvSpPr>
        <dsp:cNvPr id="0" name=""/>
        <dsp:cNvSpPr/>
      </dsp:nvSpPr>
      <dsp:spPr>
        <a:xfrm>
          <a:off x="0" y="2836392"/>
          <a:ext cx="1802187" cy="1001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7412B-9161-48E4-BA0B-F2F79A6442F1}">
      <dsp:nvSpPr>
        <dsp:cNvPr id="0" name=""/>
        <dsp:cNvSpPr/>
      </dsp:nvSpPr>
      <dsp:spPr>
        <a:xfrm rot="5400000">
          <a:off x="3321697" y="2611118"/>
          <a:ext cx="1668691" cy="14517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656395" y="2762691"/>
        <a:ext cx="999295" cy="1148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5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accent1"/>
                </a:solidFill>
              </a:rPr>
              <a:t>Attendance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Aditya R. Kajale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8CB56D1-BEF4-523F-F32A-4EFBCCF4A2D4}"/>
              </a:ext>
            </a:extLst>
          </p:cNvPr>
          <p:cNvSpPr txBox="1">
            <a:spLocks/>
          </p:cNvSpPr>
          <p:nvPr/>
        </p:nvSpPr>
        <p:spPr>
          <a:xfrm>
            <a:off x="8206314" y="5984921"/>
            <a:ext cx="3346409" cy="295132"/>
          </a:xfrm>
          <a:prstGeom prst="rect">
            <a:avLst/>
          </a:prstGeom>
        </p:spPr>
        <p:txBody>
          <a:bodyPr vert="horz" lIns="91440" tIns="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Guided By  - Prof. G. P. </a:t>
            </a:r>
            <a:r>
              <a:rPr lang="en-US" sz="2400" dirty="0" err="1">
                <a:solidFill>
                  <a:schemeClr val="tx1"/>
                </a:solidFill>
              </a:rPr>
              <a:t>Burkul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F236BD8-E90F-49AA-93EA-050F9BE8F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694B453-D71D-4DAA-9B19-E0400747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FD4F7CE-78D9-4652-A831-9D54393B1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0114322-50D8-47BF-89F8-C990A405E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D8E9916-B403-49D8-968E-11FCD855D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EC3436E1-5E98-4AAE-AD1B-BA8FDB09D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146B668C-746E-4B32-B432-77A8F1033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20C3A883-1B75-4B97-8A6E-822BE8A1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4DD492F-D188-4424-95B5-ADBCF04F5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1BF0E221-9784-4A3E-BC53-0EB0BAEFC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07E954-B857-4F5A-8BB3-EC8F4222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CB44B997-C140-46D3-B62A-D6CDE19FD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36C69018-93E5-4084-AD7F-1A29170B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0F60414-DAB0-47E8-8094-C98EC9EE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50200F4B-AF85-438A-90CE-F26FEABC7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F9A2A926-E178-42EE-B03B-0EAD10A1A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B03DB7CE-4FF5-4338-AA9C-B2A006417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15E16784-4FE5-4CCC-B164-811A0E484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D5C7240-D8A2-4171-89A3-8688DD13A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88E4C9C-B622-419F-A666-D702FB060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F8CE926-389E-47E2-AF6C-E2572A6A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0FEA4D4-E9D6-44BA-9F5D-7A1BAA3D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5CC69257-AD35-419D-9EC7-4FBBBF3D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5" name="Picture 4" descr="People working on ideas">
            <a:extLst>
              <a:ext uri="{FF2B5EF4-FFF2-40B4-BE49-F238E27FC236}">
                <a16:creationId xmlns:a16="http://schemas.microsoft.com/office/drawing/2014/main" id="{FF59487C-F277-3741-C178-B1033DC71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0" r="-1" b="685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C4114FE2-78BF-4554-AAED-A3B03DB5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4042" y="1186483"/>
            <a:ext cx="8843596" cy="5054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CDDFFF-5445-436A-9CE0-45B418B41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293" y="1776933"/>
            <a:ext cx="8845667" cy="353641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A224-2D16-0200-01C2-8F59295A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81" y="2358391"/>
            <a:ext cx="2714952" cy="2453676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5E61-D4F9-13A1-A9C3-44CC268A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160" y="1862274"/>
            <a:ext cx="5315742" cy="33683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Introduction</a:t>
            </a:r>
            <a:r>
              <a:rPr lang="en-IN" sz="2000" dirty="0">
                <a:solidFill>
                  <a:srgbClr val="FFFFFE"/>
                </a:solidFill>
              </a:rPr>
              <a:t> to Requirement</a:t>
            </a:r>
          </a:p>
          <a:p>
            <a:r>
              <a:rPr lang="en-US" sz="2000" dirty="0">
                <a:solidFill>
                  <a:srgbClr val="FFFFFE"/>
                </a:solidFill>
              </a:rPr>
              <a:t>Design </a:t>
            </a:r>
          </a:p>
          <a:p>
            <a:r>
              <a:rPr lang="en-US" sz="2000" dirty="0">
                <a:solidFill>
                  <a:srgbClr val="FFFFFE"/>
                </a:solidFill>
              </a:rPr>
              <a:t>UML Diagrams</a:t>
            </a:r>
          </a:p>
          <a:p>
            <a:r>
              <a:rPr lang="en-US" sz="2000" dirty="0">
                <a:solidFill>
                  <a:srgbClr val="FFFFFE"/>
                </a:solidFill>
              </a:rPr>
              <a:t>Demo</a:t>
            </a:r>
          </a:p>
          <a:p>
            <a:endParaRPr lang="en-US" sz="2000" dirty="0">
              <a:solidFill>
                <a:srgbClr val="FFFFFE"/>
              </a:solidFill>
            </a:endParaRPr>
          </a:p>
        </p:txBody>
      </p:sp>
      <p:sp>
        <p:nvSpPr>
          <p:cNvPr id="99" name="Isosceles Triangle 39">
            <a:extLst>
              <a:ext uri="{FF2B5EF4-FFF2-40B4-BE49-F238E27FC236}">
                <a16:creationId xmlns:a16="http://schemas.microsoft.com/office/drawing/2014/main" id="{5E52FAA5-D44F-4995-9B5A-60A4350CA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50035DA4-5399-40B5-93A2-8E79F1F3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C5486F71-0D93-48BA-A787-4B8FA3DBE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5519F4C-CF3F-4BFF-8445-A31335E98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3D0C846-62A4-458F-A921-DB09B7C13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3363D0E-95B5-4206-93C7-E886DC1A3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FC827A6-9314-4678-B82E-C7FCBC385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B9A317B-A8C5-4957-81F4-90147E92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9A6A179-4D99-4C8D-BADC-CE9A0E711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A83F2278-2B4D-4C7C-A199-652E69FBA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DFBC880-B458-4B78-97A0-E1139E47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CA70564-73BE-4A3E-B919-18B32D17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8FAE93E-8DF7-4794-BAB3-A6212CD70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2AA2677-F8D2-4478-BF71-1AEF93FB6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BEC96C6-EDD7-4C36-A35D-C6B228D04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2393DFB-30C1-4478-997C-1C7A1DF5F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22F16BC-DD9B-46E9-8860-A1A3E5115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FCFB71B-32B5-4252-B525-2A04A25BE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19A12E4-B299-4CE4-9211-020D21A6F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D910CDFE-5B8E-4D45-8C12-C7B7112A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7F16A99-072F-4C4A-BB72-F001A0D85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8E85FB7-6018-4C2D-8532-59CCDB4F2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9423473-766D-42B7-B66B-6838C84F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147136A4-F79F-464D-922E-92DB5DFF2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CDD201-07A7-449A-9D87-41EEC6D8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5" name="Isosceles Triangle 39">
              <a:extLst>
                <a:ext uri="{FF2B5EF4-FFF2-40B4-BE49-F238E27FC236}">
                  <a16:creationId xmlns:a16="http://schemas.microsoft.com/office/drawing/2014/main" id="{8DF33221-BE19-4846-AFDB-E658B355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68056B-DE12-469B-97B5-33F2E093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3F777A-4A24-E267-5BF8-24DCEF98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Requirement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3918C457-CC93-E630-1064-FD3BBFE2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72847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81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DA7-3E02-5F06-8CD6-DE231E95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Faculty</a:t>
            </a:r>
            <a:br>
              <a:rPr lang="en-US" dirty="0"/>
            </a:br>
            <a:r>
              <a:rPr lang="en-US" dirty="0"/>
              <a:t>Design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DAAB7-BFFF-A520-5B5C-2A040C13E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73095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68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F8DA7-3E02-5F06-8CD6-DE231E95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Admin Design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DAAB7-BFFF-A520-5B5C-2A040C13E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29669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D7DF203-C883-49D1-8512-942B6532C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71DB85-6651-4E0D-98EE-34962B830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50413F39-B6BD-427B-AAF1-2B3D5F7CA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00E1728E-B54B-4B97-B894-960ABD37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881BB070-67E1-408B-B7FA-E68E19F8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30B30D45-9F2D-494A-B345-4E84292F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C68C4B8A-BBE7-4432-BBC7-A1657C46A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695AAE1-EBC6-46C4-A41D-5CD42A6C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2220297E-D0DB-46A9-A03E-4988049A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DF8249C8-F7BA-44AE-A007-4766C123B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383086EB-C622-4858-A180-7BD1CB173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97339668-FDF4-43C2-B43B-00AA8333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E3E3423E-82E5-4DEB-9072-414EBE9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E835BA22-538E-4303-9EA3-F3FDFD001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8FBC2C8D-E856-482A-9F65-154803543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E5C7E939-4428-4E75-8045-703E5A43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1E5BFAD-F29D-4E97-AB6F-929C6C504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863FE2D8-304C-4E23-90D8-D17904D8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BC58C5A2-0EDA-4DDE-B5C5-48F29F25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71840237-A0E9-4084-A48C-C2130330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BD2D710E-C52F-422B-B039-EF530022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1" name="Picture 4" descr="Target with various rings of accuracy">
            <a:extLst>
              <a:ext uri="{FF2B5EF4-FFF2-40B4-BE49-F238E27FC236}">
                <a16:creationId xmlns:a16="http://schemas.microsoft.com/office/drawing/2014/main" id="{FB471D1F-1558-919D-00D1-F8F7A374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" r="1" b="15612"/>
          <a:stretch/>
        </p:blipFill>
        <p:spPr>
          <a:xfrm>
            <a:off x="-1061" y="227"/>
            <a:ext cx="12193061" cy="685800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13E673-8D72-40C1-9E6C-22535AB23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86483"/>
            <a:ext cx="12192000" cy="4477933"/>
            <a:chOff x="0" y="1186483"/>
            <a:chExt cx="12192000" cy="447793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F056959-7EBE-4F00-A165-AA4B8A59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1186483"/>
              <a:ext cx="12188952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39">
              <a:extLst>
                <a:ext uri="{FF2B5EF4-FFF2-40B4-BE49-F238E27FC236}">
                  <a16:creationId xmlns:a16="http://schemas.microsoft.com/office/drawing/2014/main" id="{F66C3021-62F1-4FCD-AF7A-CACC9252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85852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B13FAAD-5702-44C5-9CAF-7A4BC2C72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91156"/>
              <a:ext cx="1219200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280C70-6BA0-D645-7EE6-EADB290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07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BF5D077-3BED-416D-AB81-C32FB5E5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327D72-5D69-4D00-962C-84341EA13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D23F7731-4306-4C58-AD1A-F4F72EA7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AE6FF057-4F50-4187-9D6C-D4D462DDD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79856C3F-F456-46F1-B66C-E15276770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AC85BADA-4701-4FBF-8826-5D796D0F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1BBF5FB-B11B-4413-8F96-D3AE39D0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AD0F005A-009A-4A88-A64B-1C02FF014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3459DD39-A02D-4503-863F-363B37B9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B49C0712-666C-4C4A-960E-1DE159743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8AF2779E-E52B-478C-BD6E-4335AAD7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CE90C4-BF3E-42E7-B2B8-CD060173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E874B801-29C8-46BA-A46D-FD408274C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CB097A86-99A8-4245-9F80-35843E4A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A15314FC-735F-4F7B-BE1B-12FF52903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C7B6FD6B-8F73-4D50-8BD2-89B1D588C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0F11C4F9-958F-49E7-A766-2EC0FC355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A0A51E1-75E3-4CA4-9CF4-0B8A4C6E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06198FD1-030A-4AA0-9D00-7BCF50546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04277723-50B3-48E0-8FB0-9B3F1ED49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F6B8BDD0-DA92-44F8-A959-6DCFCA9CA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46FB4F5C-467A-F1A4-570C-C3E72B48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7" r="-1" b="1914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85D9E-8D6C-46F0-B2BC-3BD0CF9DB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3607" y="1186483"/>
            <a:ext cx="5659072" cy="4477933"/>
            <a:chOff x="3263607" y="1186483"/>
            <a:chExt cx="5659072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1C8070-CE6B-4DD8-9F89-6A2A232EC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7982" y="1186483"/>
              <a:ext cx="5654697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FF44AFCD-73FD-4789-955A-342C75745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8220E84-9FBA-418B-BD78-52FAC853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63607" y="1991156"/>
              <a:ext cx="5659072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379A5-4DE2-E8CB-46F1-424C6053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92" y="2075504"/>
            <a:ext cx="54967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13532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320</TotalTime>
  <Words>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Attendance Management</vt:lpstr>
      <vt:lpstr>Content</vt:lpstr>
      <vt:lpstr>Requirement</vt:lpstr>
      <vt:lpstr>Faculty Design</vt:lpstr>
      <vt:lpstr>Admin Design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</dc:title>
  <dc:creator>36110 KAJALE ADITYA RAMESHWAR</dc:creator>
  <cp:lastModifiedBy>36110 KAJALE ADITYA RAMESHWAR</cp:lastModifiedBy>
  <cp:revision>10</cp:revision>
  <dcterms:created xsi:type="dcterms:W3CDTF">2022-11-04T11:11:48Z</dcterms:created>
  <dcterms:modified xsi:type="dcterms:W3CDTF">2022-12-24T07:14:40Z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