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0b10bd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0b10bd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0b10bd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0b10bd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0b10bd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0b10bd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75225"/>
            <a:ext cx="8520600" cy="13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15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D85C6"/>
                </a:solidFill>
              </a:rPr>
              <a:t>Improving Efficiency of </a:t>
            </a:r>
            <a:r>
              <a:rPr lang="en" sz="3000">
                <a:solidFill>
                  <a:srgbClr val="3D85C6"/>
                </a:solidFill>
              </a:rPr>
              <a:t>Reconciliation</a:t>
            </a:r>
            <a:endParaRPr sz="3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using blockchain to provide a solution to the problem of data loss and corruption.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7575" y="4698400"/>
            <a:ext cx="807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Vidhyanshu Jain 			Abhinav Rituraj			Guneet Kher			Aditya Kola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FC5E8"/>
                </a:solidFill>
              </a:rPr>
              <a:t>Ethereum</a:t>
            </a:r>
            <a:endParaRPr sz="24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Secure Trusted Transparent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0" y="1357699"/>
            <a:ext cx="8029224" cy="21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90100" y="3555700"/>
            <a:ext cx="3948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Hash Value from File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Immutable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Proof of Work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Architectural Diagram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37" y="917600"/>
            <a:ext cx="6235327" cy="4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Future Scope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loss on the </a:t>
            </a:r>
            <a:r>
              <a:rPr lang="en"/>
              <a:t>receiver</a:t>
            </a:r>
            <a:r>
              <a:rPr lang="en"/>
              <a:t> 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Enterprise Friendly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