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Malik" initials="AM" lastIdx="1" clrIdx="0">
    <p:extLst>
      <p:ext uri="{19B8F6BF-5375-455C-9EA6-DF929625EA0E}">
        <p15:presenceInfo xmlns:p15="http://schemas.microsoft.com/office/powerpoint/2012/main" userId="71eaa0a54a289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Malik" userId="71eaa0a54a28978d" providerId="LiveId" clId="{3D7FE51D-3001-4F44-B1E1-95A94D2D6B83}"/>
    <pc:docChg chg="modSld">
      <pc:chgData name="Aditya Malik" userId="71eaa0a54a28978d" providerId="LiveId" clId="{3D7FE51D-3001-4F44-B1E1-95A94D2D6B83}" dt="2020-12-06T09:51:06.361" v="0" actId="1076"/>
      <pc:docMkLst>
        <pc:docMk/>
      </pc:docMkLst>
      <pc:sldChg chg="modSp mod">
        <pc:chgData name="Aditya Malik" userId="71eaa0a54a28978d" providerId="LiveId" clId="{3D7FE51D-3001-4F44-B1E1-95A94D2D6B83}" dt="2020-12-06T09:51:06.361" v="0" actId="1076"/>
        <pc:sldMkLst>
          <pc:docMk/>
          <pc:sldMk cId="2420711105" sldId="258"/>
        </pc:sldMkLst>
        <pc:picChg chg="mod">
          <ac:chgData name="Aditya Malik" userId="71eaa0a54a28978d" providerId="LiveId" clId="{3D7FE51D-3001-4F44-B1E1-95A94D2D6B83}" dt="2020-12-06T09:51:06.361" v="0" actId="1076"/>
          <ac:picMkLst>
            <pc:docMk/>
            <pc:sldMk cId="2420711105" sldId="258"/>
            <ac:picMk id="6" creationId="{12E3E987-AC1B-4F56-9BEA-A0B176B301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EA0D-C5D5-4BF8-A0BA-B1558BFF6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30E4B-C412-4757-B366-A2849E84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4F78-9497-482F-B389-D172A466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21AE-A0E0-48B7-84CF-E4BE3F7E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5F09-BCA6-42C1-B071-D6CE1092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554A-68D0-4046-9E11-A7D76C8B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8001C-F490-4079-B04B-49C2F9F95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9DD-7B7E-484F-86E8-541F1BB8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5BFC-0C33-46F9-8EBF-8D87B8D3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92EA-12BB-4C4D-8332-D214328E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1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7AC45-56F7-4EE0-9D4F-A54FBC481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983D9-0018-40B4-8F6E-39EEFF2C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2145-B4E1-4DE0-9DFE-9A1066CC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7067-EF9D-4099-8B0E-F4E9C61D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52C5-94F8-4545-90D3-8528767E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6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7FB9-9F03-4D7A-9A18-E9EF9413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62A2-3D22-421F-8168-53FA1BC0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8AAC-8619-4751-BDD7-52DF06D6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EB99-6BFE-459D-9E64-410522A4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5719-A814-4159-ABAF-1467F998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7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6386-B30C-4946-8D48-346FE41D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F9F97-0147-40C1-BF87-8704B55B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448C-CF36-4A7C-9D7F-1F528A6B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5B8-271F-4F29-8ECE-873B5812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D1D7-34D7-41FC-BDBB-FB33C9C2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AB84-0D57-417E-B80B-C47DFB9B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9382-FF9C-4F67-AAD6-673C567D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E212-7385-4C1E-B680-54B41BB3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8889-C162-401B-BE86-96D50589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C32AC-1219-4944-8F82-AA4D2580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0F40-B73C-4BAA-B3EC-AB4C2172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0081-23F8-4159-9005-EECE6E5A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2DE6-878F-4291-BCC8-DDA30B52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C2E83-3AB1-42B2-9759-61B1AF29C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333AF-B300-4EEA-B76C-81CB7969A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C1FB7-E03C-4477-87A3-5F160B973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494BD-9583-413C-801C-92377FC7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A8441-37BC-4937-B957-4F4B26A2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B375E-0B62-4302-8EB2-C84CA26A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2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1CC0-90DE-4413-8571-85DF2BB2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EA98B-68EE-44DE-A77E-6DDC96E6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6A178-D5B3-4614-964B-F5ECE7FE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E586A-2E6F-4BD4-8133-57239308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5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C564B-EAA1-45BB-B947-5AE439AF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1DEE2-2215-41E6-9889-A1EE000D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CE2C-D608-447C-9BA4-99A6E74B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4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33FF-B1D4-4D39-A93B-52F00B96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3529-172C-49C8-B633-6BE9CA75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8B443-232E-483E-952B-94CF8AF3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09DB8-67F7-45BB-935A-79A2AA8A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252E-CE25-458D-B826-793DA021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756F-42A6-43A8-81B5-C9C0429E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3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FB6-4707-4FDD-B691-37F8E1F2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F1E38-4C50-480A-91BB-0CFD5ACAE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FA432-8D48-46FC-B4E0-74EB88EF8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286B1-9B67-4842-ACD5-53A820C0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0368-EDFB-4C00-9529-742024FB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3540-D255-47C8-A495-6806E795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3739-90F4-44AD-89CC-9085101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2B2C3-FE13-482E-987C-C50A4B356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A16F-B989-436E-BB7F-EBACBDA2F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A743-73E6-4BF4-8538-E7A991EFC20C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BC92-4ECA-4B12-959D-794CF864E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6363-17A7-42AC-BD33-F7D4B1A3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9353-7281-4A11-8DF4-E599ACB79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74CE-1F7F-49FF-920A-9B03D732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Library Management System</a:t>
            </a:r>
            <a:endParaRPr lang="en-IN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3E987-AC1B-4F56-9BEA-A0B176B30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7" y="1455310"/>
            <a:ext cx="9117367" cy="51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1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EF372-F36D-4E84-9C64-28768A3F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81" y="1642368"/>
            <a:ext cx="7011873" cy="4989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C4601-4C16-4825-A538-F1136187E4DC}"/>
              </a:ext>
            </a:extLst>
          </p:cNvPr>
          <p:cNvSpPr txBox="1"/>
          <p:nvPr/>
        </p:nvSpPr>
        <p:spPr>
          <a:xfrm>
            <a:off x="1890945" y="688018"/>
            <a:ext cx="733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U</a:t>
            </a:r>
            <a:r>
              <a:rPr lang="en-IN" sz="3200" u="sng" dirty="0"/>
              <a:t>SE CASE Diagram :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71285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D65-564C-4BB0-9F56-7156E222E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9" y="0"/>
            <a:ext cx="8158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0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C997D-7FD7-4313-BC99-0A8193E9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33350"/>
            <a:ext cx="65913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9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CC50D-8E24-43E3-AA9F-C3F24DCA1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44" y="0"/>
            <a:ext cx="5282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4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40AB4-8586-4715-8B63-AE21852A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39" y="0"/>
            <a:ext cx="5459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2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Aditya Malik</dc:creator>
  <cp:lastModifiedBy>Aditya Malik</cp:lastModifiedBy>
  <cp:revision>3</cp:revision>
  <dcterms:created xsi:type="dcterms:W3CDTF">2020-12-06T09:20:34Z</dcterms:created>
  <dcterms:modified xsi:type="dcterms:W3CDTF">2020-12-06T10:58:25Z</dcterms:modified>
</cp:coreProperties>
</file>