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C3A0-0D0E-489F-8702-1910503D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FD7F-AFE3-4431-A3CD-FC6AE42C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9E32-593D-4C75-B6A0-FF46927F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0E1E-CC53-4D8E-A573-23FDE023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84A-CFF3-4BFC-9C84-21CDEDD1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CF0-506D-4B9B-8645-9AA4C433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57B8B-0944-4A97-B723-2B5282060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BAFF-B5CA-4F7F-8A35-F5653B44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9C5D-EEF0-4B86-86FB-9D88D8EA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65DC-DC0C-46B8-8668-BE96617E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2ED1A-5D2C-429B-8539-71FD34EA3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5EEC5-6A43-44A3-85D6-993A48336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6A53F-35AF-473C-A1C5-EC5C69F8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08AC-9381-4B26-9B7C-571744EB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54CC0-1CD6-4E62-9364-364EC941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11B7-9157-4DD2-A409-1647803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A20C-264A-429E-8C6F-B985940A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2D45-0C00-48D7-A865-888FD20E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6A1F-99FC-4E8B-8829-A9E0439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B5FA-BEEA-4241-8660-CF2DCA04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E314-8D0F-42DE-9E36-F95E99C4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4FF8-A102-4DEE-B0D3-2731BECD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256E8-658B-4AEB-AB2D-FD7B0DF1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1E7D-CD0B-4291-AC15-665C7A4E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84F1-679F-4F74-B49D-A981320F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4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7D2D-E6AC-41F9-8034-562E8AE6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DCFA-1877-4630-8EB3-3BEBAF9DF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82FD7-7336-4584-8852-6AA305EA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47A8-A632-4C16-81F9-4E2E7629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0CC13-2C00-490B-85ED-0BC8E25E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EFA9C-0B74-40D6-A0DA-92372DB6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B154-E2C7-492F-B1B8-D8CA8AD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EF25-B2AC-46D4-8697-CFBAD53F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05115-31FB-40F5-A416-FC8A8383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EAB6B-1DC6-4D7F-800B-9709E4802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2BDCD-75C7-4BD8-BBF8-CAC3C490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B1700-6D51-44C1-8739-8AC36C5E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D6ADF-0D0A-4637-B977-6360AC5E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E6AB3-088E-4191-86AD-E29BC468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5D93-D1B1-4546-82C8-360868FE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B47C0-6DEF-4404-8B8C-9DB2F892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572-7C38-444F-930F-9C634017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82E18-0BEC-44D3-89E4-2CBA4D13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42F71-429C-4B2C-8330-BED39FD4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1322-5E5D-400F-833E-D11E897B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10CB-950A-4EB2-974E-1EB8346A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F269-F290-4E31-B3C5-ECDD5B46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3748-CC54-4F7D-9809-C8B29001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FAD8-5E73-4ACC-BC07-6CC887DF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6FC7-3D32-4481-9F66-33EF7B33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D5DA2-2A05-4218-96AF-428FA845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4817-AF72-4C10-AFB6-A795F07B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268-62B5-4E6C-AC11-787A5F4D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6A946-445C-4E40-9277-0FEA6320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3500-41AB-4290-A6D3-927EB621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7D71-EAF9-4F82-B2F7-1770DAFA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FEB9-1ED3-4C7F-910E-4AFC24E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D455-2B84-465C-B46E-917C1528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917E0-806C-444B-88D0-B0027E0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DF9C-5590-44C6-8760-8E795FE3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C0F1-1E91-4787-B55D-A49025391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E5C2-BA83-4B9B-A8C4-AA0E2B865C8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0923-575C-40EE-9C08-64540B304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EBDB-6FAD-4580-A9BC-6AD5A4949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57D4-FFF5-4A48-B082-798348400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D6EB0-8D5E-44E6-A26F-6307C953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1271749"/>
            <a:ext cx="12923519" cy="92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2182A-06FF-451E-9684-FB7493EF6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8512">
            <a:off x="6443367" y="3180576"/>
            <a:ext cx="3216729" cy="1961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0FB03-52DE-4B6F-82AE-41DD03879BA3}"/>
              </a:ext>
            </a:extLst>
          </p:cNvPr>
          <p:cNvSpPr txBox="1"/>
          <p:nvPr/>
        </p:nvSpPr>
        <p:spPr>
          <a:xfrm>
            <a:off x="1424940" y="2476500"/>
            <a:ext cx="566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MCQ Quiz Project</a:t>
            </a:r>
          </a:p>
          <a:p>
            <a:r>
              <a:rPr lang="en-US" sz="4000" b="1" dirty="0"/>
              <a:t>(Based on Python)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862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F4F61-963B-48B2-B9AB-F27BEE25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101715"/>
            <a:ext cx="6766560" cy="51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10BBB-6788-497F-99F5-48E832DC9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60" y="1614487"/>
            <a:ext cx="4403407" cy="37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2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F0744-06DD-4CE1-B464-0AB3E111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34" y="144780"/>
            <a:ext cx="5796852" cy="6416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606600-E6EB-4810-A10F-A5EDF047C3B1}"/>
              </a:ext>
            </a:extLst>
          </p:cNvPr>
          <p:cNvSpPr txBox="1"/>
          <p:nvPr/>
        </p:nvSpPr>
        <p:spPr>
          <a:xfrm>
            <a:off x="1120140" y="2079397"/>
            <a:ext cx="249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USE</a:t>
            </a:r>
          </a:p>
          <a:p>
            <a:pPr algn="ctr"/>
            <a:r>
              <a:rPr lang="en-US" sz="3600" b="1" dirty="0"/>
              <a:t>CASE</a:t>
            </a:r>
          </a:p>
          <a:p>
            <a:pPr algn="ctr"/>
            <a:r>
              <a:rPr lang="en-US" sz="3600" b="1" dirty="0"/>
              <a:t>Diagram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8982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Malik</dc:creator>
  <cp:lastModifiedBy>Aditya Malik</cp:lastModifiedBy>
  <cp:revision>2</cp:revision>
  <dcterms:created xsi:type="dcterms:W3CDTF">2020-12-19T14:49:35Z</dcterms:created>
  <dcterms:modified xsi:type="dcterms:W3CDTF">2020-12-19T15:01:11Z</dcterms:modified>
</cp:coreProperties>
</file>