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57" r:id="rId3"/>
    <p:sldId id="258" r:id="rId4"/>
    <p:sldId id="259" r:id="rId5"/>
    <p:sldId id="279" r:id="rId6"/>
    <p:sldId id="260" r:id="rId7"/>
    <p:sldId id="280" r:id="rId8"/>
    <p:sldId id="261" r:id="rId9"/>
    <p:sldId id="281" r:id="rId10"/>
    <p:sldId id="262" r:id="rId11"/>
    <p:sldId id="282" r:id="rId12"/>
    <p:sldId id="263" r:id="rId13"/>
    <p:sldId id="283" r:id="rId14"/>
    <p:sldId id="264" r:id="rId15"/>
    <p:sldId id="284" r:id="rId16"/>
    <p:sldId id="285" r:id="rId17"/>
    <p:sldId id="265" r:id="rId18"/>
    <p:sldId id="266" r:id="rId19"/>
    <p:sldId id="267" r:id="rId20"/>
    <p:sldId id="268" r:id="rId21"/>
    <p:sldId id="269" r:id="rId22"/>
    <p:sldId id="270" r:id="rId23"/>
    <p:sldId id="286" r:id="rId24"/>
    <p:sldId id="271" r:id="rId25"/>
    <p:sldId id="287" r:id="rId26"/>
    <p:sldId id="272" r:id="rId27"/>
    <p:sldId id="288" r:id="rId28"/>
    <p:sldId id="273" r:id="rId29"/>
    <p:sldId id="289" r:id="rId30"/>
    <p:sldId id="274" r:id="rId31"/>
    <p:sldId id="276" r:id="rId32"/>
    <p:sldId id="290" r:id="rId33"/>
    <p:sldId id="277" r:id="rId34"/>
    <p:sldId id="291" r:id="rId35"/>
    <p:sldId id="27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69089010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2628948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3824801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5469346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5967500.csv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6271908.csv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6670473.csv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7228528.csv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69089010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69901531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1038679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1038679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1522807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1522807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2201340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ity\Desktop\data-1716472628948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solidFill>
          <a:schemeClr val="bg1"/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'data-1716469089010'!$D$1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'data-1716469089010'!$A$2:$A$11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'data-1716469089010'!$D$2:$D$11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155.44</c:v>
                </c:pt>
                <c:pt idx="4">
                  <c:v>154.68</c:v>
                </c:pt>
                <c:pt idx="5">
                  <c:v>151.97</c:v>
                </c:pt>
                <c:pt idx="6">
                  <c:v>151.91</c:v>
                </c:pt>
                <c:pt idx="7">
                  <c:v>150.11000000000001</c:v>
                </c:pt>
                <c:pt idx="8">
                  <c:v>149.88</c:v>
                </c:pt>
                <c:pt idx="9">
                  <c:v>149.56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637-448F-9FA5-1A7F0B11CD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2809583"/>
        <c:axId val="1762816303"/>
      </c:barChart>
      <c:catAx>
        <c:axId val="1762809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1"/>
          </a:solidFill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16303"/>
        <c:crosses val="autoZero"/>
        <c:auto val="1"/>
        <c:lblAlgn val="ctr"/>
        <c:lblOffset val="100"/>
        <c:noMultiLvlLbl val="0"/>
      </c:catAx>
      <c:valAx>
        <c:axId val="17628163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28095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'data-1716472628948'!$G$1</c:f>
              <c:strCache>
                <c:ptCount val="1"/>
                <c:pt idx="0">
                  <c:v>strike_rate_as_bowler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'data-1716472628948'!$A$2:$A$11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'data-1716472628948'!$G$2:$G$11</c:f>
              <c:numCache>
                <c:formatCode>General</c:formatCode>
                <c:ptCount val="10"/>
                <c:pt idx="0">
                  <c:v>20.100000000000001</c:v>
                </c:pt>
                <c:pt idx="1">
                  <c:v>22.24</c:v>
                </c:pt>
                <c:pt idx="2">
                  <c:v>21.76</c:v>
                </c:pt>
                <c:pt idx="3">
                  <c:v>29.37</c:v>
                </c:pt>
                <c:pt idx="4">
                  <c:v>32.44</c:v>
                </c:pt>
                <c:pt idx="5">
                  <c:v>23.57</c:v>
                </c:pt>
                <c:pt idx="6">
                  <c:v>23.15</c:v>
                </c:pt>
                <c:pt idx="7">
                  <c:v>28.19</c:v>
                </c:pt>
                <c:pt idx="8">
                  <c:v>27.89</c:v>
                </c:pt>
                <c:pt idx="9">
                  <c:v>21.51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CA-4ACD-91E2-793FE1E4753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13846255"/>
        <c:axId val="1513850095"/>
      </c:barChart>
      <c:catAx>
        <c:axId val="151384625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850095"/>
        <c:crosses val="autoZero"/>
        <c:auto val="1"/>
        <c:lblAlgn val="ctr"/>
        <c:lblOffset val="100"/>
        <c:noMultiLvlLbl val="0"/>
      </c:catAx>
      <c:valAx>
        <c:axId val="15138500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BOWLING 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1384625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'data-1716473824801'!$B$1</c:f>
              <c:strCache>
                <c:ptCount val="1"/>
                <c:pt idx="0">
                  <c:v>boundary_count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'data-1716473824801'!$A$2:$A$16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Kings XI Punjab</c:v>
                </c:pt>
                <c:pt idx="3">
                  <c:v>Kolkata Knight Riders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Rising Pune Supergiants</c:v>
                </c:pt>
                <c:pt idx="14">
                  <c:v>Kochi Tuskers Kerala</c:v>
                </c:pt>
              </c:strCache>
            </c:strRef>
          </c:cat>
          <c:val>
            <c:numRef>
              <c:f>'data-1716473824801'!$B$2:$B$16</c:f>
              <c:numCache>
                <c:formatCode>General</c:formatCode>
                <c:ptCount val="15"/>
                <c:pt idx="0">
                  <c:v>4118</c:v>
                </c:pt>
                <c:pt idx="1">
                  <c:v>3800</c:v>
                </c:pt>
                <c:pt idx="2">
                  <c:v>3780</c:v>
                </c:pt>
                <c:pt idx="3">
                  <c:v>3739</c:v>
                </c:pt>
                <c:pt idx="4">
                  <c:v>3496</c:v>
                </c:pt>
                <c:pt idx="5">
                  <c:v>3041</c:v>
                </c:pt>
                <c:pt idx="6">
                  <c:v>3022</c:v>
                </c:pt>
                <c:pt idx="7">
                  <c:v>2306</c:v>
                </c:pt>
                <c:pt idx="8">
                  <c:v>1387</c:v>
                </c:pt>
                <c:pt idx="9">
                  <c:v>733</c:v>
                </c:pt>
                <c:pt idx="10">
                  <c:v>659</c:v>
                </c:pt>
                <c:pt idx="11">
                  <c:v>624</c:v>
                </c:pt>
                <c:pt idx="12">
                  <c:v>290</c:v>
                </c:pt>
                <c:pt idx="13">
                  <c:v>242</c:v>
                </c:pt>
                <c:pt idx="14">
                  <c:v>231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6C7-4AF5-B217-316CEE324C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671837903"/>
        <c:axId val="1671838383"/>
      </c:barChart>
      <c:catAx>
        <c:axId val="1671837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838383"/>
        <c:crosses val="autoZero"/>
        <c:auto val="1"/>
        <c:lblAlgn val="ctr"/>
        <c:lblOffset val="100"/>
        <c:noMultiLvlLbl val="0"/>
      </c:catAx>
      <c:valAx>
        <c:axId val="16718383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1837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'data-1716475469346'!$B$1</c:f>
              <c:strCache>
                <c:ptCount val="1"/>
                <c:pt idx="0">
                  <c:v>dot_count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'data-1716475469346'!$A$2:$A$16</c:f>
              <c:strCache>
                <c:ptCount val="15"/>
                <c:pt idx="0">
                  <c:v>Mumbai Indians</c:v>
                </c:pt>
                <c:pt idx="1">
                  <c:v>Royal Challengers Bangalore</c:v>
                </c:pt>
                <c:pt idx="2">
                  <c:v>Kolkata Knight Riders</c:v>
                </c:pt>
                <c:pt idx="3">
                  <c:v>Kings XI Punjab</c:v>
                </c:pt>
                <c:pt idx="4">
                  <c:v>Chennai Super Kings</c:v>
                </c:pt>
                <c:pt idx="5">
                  <c:v>Rajasthan Royals</c:v>
                </c:pt>
                <c:pt idx="6">
                  <c:v>Delhi Daredevils</c:v>
                </c:pt>
                <c:pt idx="7">
                  <c:v>Sunrisers Hyderabad</c:v>
                </c:pt>
                <c:pt idx="8">
                  <c:v>Deccan Chargers</c:v>
                </c:pt>
                <c:pt idx="9">
                  <c:v>Pune Warriors</c:v>
                </c:pt>
                <c:pt idx="10">
                  <c:v>Delhi Capitals</c:v>
                </c:pt>
                <c:pt idx="11">
                  <c:v>Gujarat Lions</c:v>
                </c:pt>
                <c:pt idx="12">
                  <c:v>Rising Pune Supergiant</c:v>
                </c:pt>
                <c:pt idx="13">
                  <c:v>Kochi Tuskers Kerala</c:v>
                </c:pt>
                <c:pt idx="14">
                  <c:v>Rising Pune Supergiants</c:v>
                </c:pt>
              </c:strCache>
            </c:strRef>
          </c:cat>
          <c:val>
            <c:numRef>
              <c:f>'data-1716475469346'!$B$2:$B$16</c:f>
              <c:numCache>
                <c:formatCode>General</c:formatCode>
                <c:ptCount val="15"/>
                <c:pt idx="0">
                  <c:v>8714</c:v>
                </c:pt>
                <c:pt idx="1">
                  <c:v>7955</c:v>
                </c:pt>
                <c:pt idx="2">
                  <c:v>7894</c:v>
                </c:pt>
                <c:pt idx="3">
                  <c:v>7679</c:v>
                </c:pt>
                <c:pt idx="4">
                  <c:v>7593</c:v>
                </c:pt>
                <c:pt idx="5">
                  <c:v>6665</c:v>
                </c:pt>
                <c:pt idx="6">
                  <c:v>6520</c:v>
                </c:pt>
                <c:pt idx="7">
                  <c:v>5248</c:v>
                </c:pt>
                <c:pt idx="8">
                  <c:v>3306</c:v>
                </c:pt>
                <c:pt idx="9">
                  <c:v>1900</c:v>
                </c:pt>
                <c:pt idx="10">
                  <c:v>1338</c:v>
                </c:pt>
                <c:pt idx="11">
                  <c:v>1095</c:v>
                </c:pt>
                <c:pt idx="12">
                  <c:v>698</c:v>
                </c:pt>
                <c:pt idx="13">
                  <c:v>626</c:v>
                </c:pt>
                <c:pt idx="14">
                  <c:v>539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70C-4C87-9269-EEBF77C6BD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28391760"/>
        <c:axId val="528398480"/>
      </c:barChart>
      <c:catAx>
        <c:axId val="528391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98480"/>
        <c:crosses val="autoZero"/>
        <c:auto val="1"/>
        <c:lblAlgn val="ctr"/>
        <c:lblOffset val="100"/>
        <c:noMultiLvlLbl val="0"/>
      </c:catAx>
      <c:valAx>
        <c:axId val="5283984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2839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'data-1716475967500'!$B$1</c:f>
              <c:strCache>
                <c:ptCount val="1"/>
                <c:pt idx="0">
                  <c:v>dismissal_count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'data-1716475967500'!$A$2:$A$10</c:f>
              <c:strCache>
                <c:ptCount val="9"/>
                <c:pt idx="0">
                  <c:v>bowled</c:v>
                </c:pt>
                <c:pt idx="1">
                  <c:v>caught</c:v>
                </c:pt>
                <c:pt idx="2">
                  <c:v>caught and bowled</c:v>
                </c:pt>
                <c:pt idx="3">
                  <c:v>hit wicket</c:v>
                </c:pt>
                <c:pt idx="4">
                  <c:v>lbw</c:v>
                </c:pt>
                <c:pt idx="5">
                  <c:v>obstructing the field</c:v>
                </c:pt>
                <c:pt idx="6">
                  <c:v>retired hurt</c:v>
                </c:pt>
                <c:pt idx="7">
                  <c:v>run out</c:v>
                </c:pt>
                <c:pt idx="8">
                  <c:v>stumped</c:v>
                </c:pt>
              </c:strCache>
            </c:strRef>
          </c:cat>
          <c:val>
            <c:numRef>
              <c:f>'data-1716475967500'!$B$2:$B$10</c:f>
              <c:numCache>
                <c:formatCode>General</c:formatCode>
                <c:ptCount val="9"/>
                <c:pt idx="0">
                  <c:v>1700</c:v>
                </c:pt>
                <c:pt idx="1">
                  <c:v>5743</c:v>
                </c:pt>
                <c:pt idx="2">
                  <c:v>269</c:v>
                </c:pt>
                <c:pt idx="3">
                  <c:v>12</c:v>
                </c:pt>
                <c:pt idx="4">
                  <c:v>571</c:v>
                </c:pt>
                <c:pt idx="5">
                  <c:v>2</c:v>
                </c:pt>
                <c:pt idx="6">
                  <c:v>11</c:v>
                </c:pt>
                <c:pt idx="7">
                  <c:v>893</c:v>
                </c:pt>
                <c:pt idx="8">
                  <c:v>294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08-4675-A775-59A62719F8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517775"/>
        <c:axId val="17515375"/>
      </c:barChart>
      <c:catAx>
        <c:axId val="17517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5375"/>
        <c:crosses val="autoZero"/>
        <c:auto val="1"/>
        <c:lblAlgn val="ctr"/>
        <c:lblOffset val="100"/>
        <c:noMultiLvlLbl val="0"/>
      </c:catAx>
      <c:valAx>
        <c:axId val="17515375"/>
        <c:scaling>
          <c:orientation val="minMax"/>
          <c:max val="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517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'data-1716476271908'!$B$1</c:f>
              <c:strCache>
                <c:ptCount val="1"/>
                <c:pt idx="0">
                  <c:v>extra_run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1A-4DA0-A1FD-C70ED83A85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1A-4DA0-A1FD-C70ED83A85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61A-4DA0-A1FD-C70ED83A85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61A-4DA0-A1FD-C70ED83A85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F61A-4DA0-A1FD-C70ED83A85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'data-1716476271908'!$A$2:$A$6</c:f>
              <c:strCache>
                <c:ptCount val="5"/>
                <c:pt idx="0">
                  <c:v>SL Malinga</c:v>
                </c:pt>
                <c:pt idx="1">
                  <c:v>P Kumar</c:v>
                </c:pt>
                <c:pt idx="2">
                  <c:v>UT Yadav</c:v>
                </c:pt>
                <c:pt idx="3">
                  <c:v>DJ Bravo</c:v>
                </c:pt>
                <c:pt idx="4">
                  <c:v>B Kumar</c:v>
                </c:pt>
              </c:strCache>
            </c:strRef>
          </c:cat>
          <c:val>
            <c:numRef>
              <c:f>'data-1716476271908'!$B$2:$B$6</c:f>
              <c:numCache>
                <c:formatCode>General</c:formatCode>
                <c:ptCount val="5"/>
                <c:pt idx="0">
                  <c:v>293</c:v>
                </c:pt>
                <c:pt idx="1">
                  <c:v>236</c:v>
                </c:pt>
                <c:pt idx="2">
                  <c:v>226</c:v>
                </c:pt>
                <c:pt idx="3">
                  <c:v>210</c:v>
                </c:pt>
                <c:pt idx="4">
                  <c:v>201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61A-4DA0-A1FD-C70ED83A85E1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'data-1716476670473'!$B$1</c:f>
              <c:strCache>
                <c:ptCount val="1"/>
                <c:pt idx="0">
                  <c:v>runs_conceded_in_venue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'data-1716476670473'!$A$2:$A$37</c:f>
              <c:strCache>
                <c:ptCount val="36"/>
                <c:pt idx="0">
                  <c:v>Eden Gardens</c:v>
                </c:pt>
                <c:pt idx="1">
                  <c:v>Wankhede Stadium</c:v>
                </c:pt>
                <c:pt idx="2">
                  <c:v>Feroz Shah Kotla</c:v>
                </c:pt>
                <c:pt idx="3">
                  <c:v>M Chinnaswamy Stadium</c:v>
                </c:pt>
                <c:pt idx="4">
                  <c:v>Rajiv Gandhi International Stadium, Uppal</c:v>
                </c:pt>
                <c:pt idx="5">
                  <c:v>MA Chidambaram Stadium, Chepauk</c:v>
                </c:pt>
                <c:pt idx="6">
                  <c:v>Sawai Mansingh Stadium</c:v>
                </c:pt>
                <c:pt idx="7">
                  <c:v>Punjab Cricket Association Stadium, Mohali</c:v>
                </c:pt>
                <c:pt idx="8">
                  <c:v>Dubai International Cricket Stadium</c:v>
                </c:pt>
                <c:pt idx="9">
                  <c:v>Sheikh Zayed Stadium</c:v>
                </c:pt>
                <c:pt idx="10">
                  <c:v>Punjab Cricket Association IS Bindra Stadium, Mohali</c:v>
                </c:pt>
                <c:pt idx="11">
                  <c:v>Maharashtra Cricket Association Stadium</c:v>
                </c:pt>
                <c:pt idx="12">
                  <c:v>Sharjah Cricket Stadium</c:v>
                </c:pt>
                <c:pt idx="13">
                  <c:v>M.Chinnaswamy Stadium</c:v>
                </c:pt>
                <c:pt idx="14">
                  <c:v>Dr DY Patil Sports Academy</c:v>
                </c:pt>
                <c:pt idx="15">
                  <c:v>Subrata Roy Sahara Stadium</c:v>
                </c:pt>
                <c:pt idx="16">
                  <c:v>Kingsmead</c:v>
                </c:pt>
                <c:pt idx="17">
                  <c:v>Brabourne Stadium</c:v>
                </c:pt>
                <c:pt idx="18">
                  <c:v>Dr. Y.S. Rajasekhara Reddy ACA-VDCA Cricket Stadium</c:v>
                </c:pt>
                <c:pt idx="19">
                  <c:v>Sardar Patel Stadium, Motera</c:v>
                </c:pt>
                <c:pt idx="20">
                  <c:v>SuperSport Park</c:v>
                </c:pt>
                <c:pt idx="21">
                  <c:v>Saurashtra Cricket Association Stadium</c:v>
                </c:pt>
                <c:pt idx="22">
                  <c:v>Himachal Pradesh Cricket Association Stadium</c:v>
                </c:pt>
                <c:pt idx="23">
                  <c:v>Holkar Cricket Stadium</c:v>
                </c:pt>
                <c:pt idx="24">
                  <c:v>New Wanderers Stadium</c:v>
                </c:pt>
                <c:pt idx="25">
                  <c:v>Barabati Stadium</c:v>
                </c:pt>
                <c:pt idx="26">
                  <c:v>JSCA International Stadium Complex</c:v>
                </c:pt>
                <c:pt idx="27">
                  <c:v>St George's Park</c:v>
                </c:pt>
                <c:pt idx="28">
                  <c:v>Newlands</c:v>
                </c:pt>
                <c:pt idx="29">
                  <c:v>Shaheed Veer Narayan Singh International Stadium</c:v>
                </c:pt>
                <c:pt idx="30">
                  <c:v>Nehru Stadium</c:v>
                </c:pt>
                <c:pt idx="31">
                  <c:v>Green Park</c:v>
                </c:pt>
                <c:pt idx="32">
                  <c:v>De Beers Diamond Oval</c:v>
                </c:pt>
                <c:pt idx="33">
                  <c:v>Vidarbha Cricket Association Stadium, Jamtha</c:v>
                </c:pt>
                <c:pt idx="34">
                  <c:v>Buffalo Park</c:v>
                </c:pt>
                <c:pt idx="35">
                  <c:v>OUTsurance Oval</c:v>
                </c:pt>
              </c:strCache>
            </c:strRef>
          </c:cat>
          <c:val>
            <c:numRef>
              <c:f>'data-1716476670473'!$B$2:$B$37</c:f>
              <c:numCache>
                <c:formatCode>General</c:formatCode>
                <c:ptCount val="36"/>
                <c:pt idx="0">
                  <c:v>23658</c:v>
                </c:pt>
                <c:pt idx="1">
                  <c:v>23390</c:v>
                </c:pt>
                <c:pt idx="2">
                  <c:v>22947</c:v>
                </c:pt>
                <c:pt idx="3">
                  <c:v>20237</c:v>
                </c:pt>
                <c:pt idx="4">
                  <c:v>19484</c:v>
                </c:pt>
                <c:pt idx="5">
                  <c:v>17821</c:v>
                </c:pt>
                <c:pt idx="6">
                  <c:v>14264</c:v>
                </c:pt>
                <c:pt idx="7">
                  <c:v>10987</c:v>
                </c:pt>
                <c:pt idx="8">
                  <c:v>10402</c:v>
                </c:pt>
                <c:pt idx="9">
                  <c:v>8830</c:v>
                </c:pt>
                <c:pt idx="10">
                  <c:v>7021</c:v>
                </c:pt>
                <c:pt idx="11">
                  <c:v>6780</c:v>
                </c:pt>
                <c:pt idx="12">
                  <c:v>5924</c:v>
                </c:pt>
                <c:pt idx="13">
                  <c:v>5127</c:v>
                </c:pt>
                <c:pt idx="14">
                  <c:v>4810</c:v>
                </c:pt>
                <c:pt idx="15">
                  <c:v>4755</c:v>
                </c:pt>
                <c:pt idx="16">
                  <c:v>4353</c:v>
                </c:pt>
                <c:pt idx="17">
                  <c:v>3842</c:v>
                </c:pt>
                <c:pt idx="18">
                  <c:v>3746</c:v>
                </c:pt>
                <c:pt idx="19">
                  <c:v>3746</c:v>
                </c:pt>
                <c:pt idx="20">
                  <c:v>3653</c:v>
                </c:pt>
                <c:pt idx="21">
                  <c:v>3316</c:v>
                </c:pt>
                <c:pt idx="22">
                  <c:v>2897</c:v>
                </c:pt>
                <c:pt idx="23">
                  <c:v>2872</c:v>
                </c:pt>
                <c:pt idx="24">
                  <c:v>2292</c:v>
                </c:pt>
                <c:pt idx="25">
                  <c:v>2278</c:v>
                </c:pt>
                <c:pt idx="26">
                  <c:v>2056</c:v>
                </c:pt>
                <c:pt idx="27">
                  <c:v>2033</c:v>
                </c:pt>
                <c:pt idx="28">
                  <c:v>1764</c:v>
                </c:pt>
                <c:pt idx="29">
                  <c:v>1741</c:v>
                </c:pt>
                <c:pt idx="30">
                  <c:v>1363</c:v>
                </c:pt>
                <c:pt idx="31">
                  <c:v>1298</c:v>
                </c:pt>
                <c:pt idx="32">
                  <c:v>897</c:v>
                </c:pt>
                <c:pt idx="33">
                  <c:v>882</c:v>
                </c:pt>
                <c:pt idx="34">
                  <c:v>799</c:v>
                </c:pt>
                <c:pt idx="35">
                  <c:v>529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3-4702-97C9-7FCE39073A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9541823"/>
        <c:axId val="459541343"/>
      </c:barChart>
      <c:catAx>
        <c:axId val="4595418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41343"/>
        <c:crosses val="autoZero"/>
        <c:auto val="1"/>
        <c:lblAlgn val="ctr"/>
        <c:lblOffset val="100"/>
        <c:noMultiLvlLbl val="0"/>
      </c:catAx>
      <c:valAx>
        <c:axId val="459541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9541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year wise</a:t>
            </a:r>
            <a:r>
              <a:rPr lang="en-US" baseline="0" dirty="0"/>
              <a:t> runs at Eden Garden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'data-1716477228528'!$B$1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'data-1716477228528'!$A$2:$A$12</c:f>
              <c:numCache>
                <c:formatCode>General</c:formatCode>
                <c:ptCount val="11"/>
                <c:pt idx="0">
                  <c:v>2018</c:v>
                </c:pt>
                <c:pt idx="1">
                  <c:v>2019</c:v>
                </c:pt>
                <c:pt idx="2">
                  <c:v>2015</c:v>
                </c:pt>
                <c:pt idx="3">
                  <c:v>2013</c:v>
                </c:pt>
                <c:pt idx="4">
                  <c:v>2017</c:v>
                </c:pt>
                <c:pt idx="5">
                  <c:v>2010</c:v>
                </c:pt>
                <c:pt idx="6">
                  <c:v>2016</c:v>
                </c:pt>
                <c:pt idx="7">
                  <c:v>2012</c:v>
                </c:pt>
                <c:pt idx="8">
                  <c:v>2011</c:v>
                </c:pt>
                <c:pt idx="9">
                  <c:v>2008</c:v>
                </c:pt>
                <c:pt idx="10">
                  <c:v>2014</c:v>
                </c:pt>
              </c:numCache>
            </c:numRef>
          </c:cat>
          <c:val>
            <c:numRef>
              <c:f>'data-1716477228528'!$B$2:$B$12</c:f>
              <c:numCache>
                <c:formatCode>General</c:formatCode>
                <c:ptCount val="11"/>
                <c:pt idx="0">
                  <c:v>2885</c:v>
                </c:pt>
                <c:pt idx="1">
                  <c:v>2651</c:v>
                </c:pt>
                <c:pt idx="2">
                  <c:v>2386</c:v>
                </c:pt>
                <c:pt idx="3">
                  <c:v>2304</c:v>
                </c:pt>
                <c:pt idx="4">
                  <c:v>2194</c:v>
                </c:pt>
                <c:pt idx="5">
                  <c:v>2167</c:v>
                </c:pt>
                <c:pt idx="6">
                  <c:v>2073</c:v>
                </c:pt>
                <c:pt idx="7">
                  <c:v>2012</c:v>
                </c:pt>
                <c:pt idx="8">
                  <c:v>1854</c:v>
                </c:pt>
                <c:pt idx="9">
                  <c:v>1843</c:v>
                </c:pt>
                <c:pt idx="10">
                  <c:v>1289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CF-4D02-9CE4-D627402AD0D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424180303"/>
        <c:axId val="1424178863"/>
      </c:barChart>
      <c:catAx>
        <c:axId val="1424180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178863"/>
        <c:crosses val="autoZero"/>
        <c:auto val="1"/>
        <c:lblAlgn val="ctr"/>
        <c:lblOffset val="100"/>
        <c:noMultiLvlLbl val="0"/>
      </c:catAx>
      <c:valAx>
        <c:axId val="142417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24180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'data-1716469089010'!$B$1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'data-1716469089010'!$A$2:$A$11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'data-1716469089010'!$B$2:$B$11</c:f>
              <c:numCache>
                <c:formatCode>General</c:formatCode>
                <c:ptCount val="10"/>
                <c:pt idx="0">
                  <c:v>1517</c:v>
                </c:pt>
                <c:pt idx="1">
                  <c:v>892</c:v>
                </c:pt>
                <c:pt idx="2">
                  <c:v>1349</c:v>
                </c:pt>
                <c:pt idx="3">
                  <c:v>2728</c:v>
                </c:pt>
                <c:pt idx="4">
                  <c:v>1505</c:v>
                </c:pt>
                <c:pt idx="5">
                  <c:v>2079</c:v>
                </c:pt>
                <c:pt idx="6">
                  <c:v>4849</c:v>
                </c:pt>
                <c:pt idx="7">
                  <c:v>4772</c:v>
                </c:pt>
                <c:pt idx="8">
                  <c:v>3023</c:v>
                </c:pt>
                <c:pt idx="9">
                  <c:v>1714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7-4AB8-B5B9-DFAEB64BAFE7}"/>
            </c:ext>
          </c:extLst>
        </c:ser>
        <c:ser>
          <c:idx val="1"/>
          <c:order val="1"/>
          <c:tx>
            <c:strRef>
              <c:f>'data-1716469089010'!$C$1</c:f>
              <c:strCache>
                <c:ptCount val="1"/>
                <c:pt idx="0">
                  <c:v>balls_played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'data-1716469089010'!$A$2:$A$11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V Sehwag</c:v>
                </c:pt>
                <c:pt idx="4">
                  <c:v>GJ Maxwell</c:v>
                </c:pt>
                <c:pt idx="5">
                  <c:v>RR Pant</c:v>
                </c:pt>
                <c:pt idx="6">
                  <c:v>AB de Villiers</c:v>
                </c:pt>
                <c:pt idx="7">
                  <c:v>CH Gayle</c:v>
                </c:pt>
                <c:pt idx="8">
                  <c:v>KA Pollard</c:v>
                </c:pt>
                <c:pt idx="9">
                  <c:v>JC Buttler</c:v>
                </c:pt>
              </c:strCache>
            </c:strRef>
          </c:cat>
          <c:val>
            <c:numRef>
              <c:f>'data-1716469089010'!$C$2:$C$11</c:f>
              <c:numCache>
                <c:formatCode>General</c:formatCode>
                <c:ptCount val="10"/>
                <c:pt idx="0">
                  <c:v>832</c:v>
                </c:pt>
                <c:pt idx="1">
                  <c:v>543</c:v>
                </c:pt>
                <c:pt idx="2">
                  <c:v>847</c:v>
                </c:pt>
                <c:pt idx="3">
                  <c:v>1755</c:v>
                </c:pt>
                <c:pt idx="4">
                  <c:v>973</c:v>
                </c:pt>
                <c:pt idx="5">
                  <c:v>1368</c:v>
                </c:pt>
                <c:pt idx="6">
                  <c:v>3192</c:v>
                </c:pt>
                <c:pt idx="7">
                  <c:v>3179</c:v>
                </c:pt>
                <c:pt idx="8">
                  <c:v>2017</c:v>
                </c:pt>
                <c:pt idx="9">
                  <c:v>1146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67-4AB8-B5B9-DFAEB64BAF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1079631"/>
        <c:axId val="1761071471"/>
      </c:barChart>
      <c:catAx>
        <c:axId val="17610796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071471"/>
        <c:crosses val="autoZero"/>
        <c:auto val="1"/>
        <c:lblAlgn val="ctr"/>
        <c:lblOffset val="100"/>
        <c:noMultiLvlLbl val="0"/>
      </c:catAx>
      <c:valAx>
        <c:axId val="176107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610796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'data-1716469901531'!$C$1</c:f>
              <c:strCache>
                <c:ptCount val="1"/>
                <c:pt idx="0">
                  <c:v>average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'data-1716469901531'!$A$2:$A$11</c:f>
              <c:strCache>
                <c:ptCount val="10"/>
                <c:pt idx="0">
                  <c:v>KL Rahul</c:v>
                </c:pt>
                <c:pt idx="1">
                  <c:v>AB de Villiers</c:v>
                </c:pt>
                <c:pt idx="2">
                  <c:v>DA Warner</c:v>
                </c:pt>
                <c:pt idx="3">
                  <c:v>JP Duminy</c:v>
                </c:pt>
                <c:pt idx="4">
                  <c:v>CH Gayle</c:v>
                </c:pt>
                <c:pt idx="5">
                  <c:v>ML Hayden</c:v>
                </c:pt>
                <c:pt idx="6">
                  <c:v>LMP Simmons</c:v>
                </c:pt>
                <c:pt idx="7">
                  <c:v>KS Williamson</c:v>
                </c:pt>
                <c:pt idx="8">
                  <c:v>SE Marsh</c:v>
                </c:pt>
                <c:pt idx="9">
                  <c:v>MEK Hussey</c:v>
                </c:pt>
              </c:strCache>
            </c:strRef>
          </c:cat>
          <c:val>
            <c:numRef>
              <c:f>'data-1716469901531'!$C$2:$C$11</c:f>
              <c:numCache>
                <c:formatCode>General</c:formatCode>
                <c:ptCount val="10"/>
                <c:pt idx="0">
                  <c:v>42.69</c:v>
                </c:pt>
                <c:pt idx="1">
                  <c:v>42.54</c:v>
                </c:pt>
                <c:pt idx="2">
                  <c:v>41.7</c:v>
                </c:pt>
                <c:pt idx="3">
                  <c:v>41.41</c:v>
                </c:pt>
                <c:pt idx="4">
                  <c:v>41.14</c:v>
                </c:pt>
                <c:pt idx="5">
                  <c:v>41</c:v>
                </c:pt>
                <c:pt idx="6">
                  <c:v>39.96</c:v>
                </c:pt>
                <c:pt idx="7">
                  <c:v>39.49</c:v>
                </c:pt>
                <c:pt idx="8">
                  <c:v>38.700000000000003</c:v>
                </c:pt>
                <c:pt idx="9">
                  <c:v>38.020000000000003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70-4D79-A8B6-3C385CF2A8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29782368"/>
        <c:axId val="1629783328"/>
      </c:barChart>
      <c:catAx>
        <c:axId val="162978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83328"/>
        <c:crosses val="autoZero"/>
        <c:auto val="1"/>
        <c:lblAlgn val="ctr"/>
        <c:lblOffset val="100"/>
        <c:noMultiLvlLbl val="0"/>
      </c:catAx>
      <c:valAx>
        <c:axId val="1629783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29782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8379937927877358E-2"/>
          <c:y val="0.16689022102634649"/>
          <c:w val="0.91482813371109251"/>
          <c:h val="0.575358661874199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'data-1716471038679'!$E$1</c:f>
              <c:strCache>
                <c:ptCount val="1"/>
                <c:pt idx="0">
                  <c:v>percentage_boundaries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'data-1716471038679'!$A$2:$A$11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'data-1716471038679'!$E$2:$E$11</c:f>
              <c:numCache>
                <c:formatCode>General</c:formatCode>
                <c:ptCount val="10"/>
                <c:pt idx="0">
                  <c:v>81.17</c:v>
                </c:pt>
                <c:pt idx="1">
                  <c:v>78.709999999999994</c:v>
                </c:pt>
                <c:pt idx="2">
                  <c:v>76.069999999999993</c:v>
                </c:pt>
                <c:pt idx="3">
                  <c:v>74.22</c:v>
                </c:pt>
                <c:pt idx="4">
                  <c:v>72.89</c:v>
                </c:pt>
                <c:pt idx="5">
                  <c:v>72.290000000000006</c:v>
                </c:pt>
                <c:pt idx="6">
                  <c:v>70.52</c:v>
                </c:pt>
                <c:pt idx="7">
                  <c:v>69.53</c:v>
                </c:pt>
                <c:pt idx="8">
                  <c:v>68.52</c:v>
                </c:pt>
                <c:pt idx="9">
                  <c:v>68.25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D8-48EA-8D81-78293A635C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00253840"/>
        <c:axId val="700257680"/>
      </c:barChart>
      <c:catAx>
        <c:axId val="700253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57680"/>
        <c:crosses val="autoZero"/>
        <c:auto val="1"/>
        <c:lblAlgn val="ctr"/>
        <c:lblOffset val="100"/>
        <c:noMultiLvlLbl val="0"/>
      </c:catAx>
      <c:valAx>
        <c:axId val="7002576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0253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'data-1716471038679'!$B$1</c:f>
              <c:strCache>
                <c:ptCount val="1"/>
                <c:pt idx="0">
                  <c:v>total_runs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'data-1716471038679'!$A$2:$A$11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'data-1716471038679'!$B$2:$B$11</c:f>
              <c:numCache>
                <c:formatCode>General</c:formatCode>
                <c:ptCount val="10"/>
                <c:pt idx="0">
                  <c:v>892</c:v>
                </c:pt>
                <c:pt idx="1">
                  <c:v>1517</c:v>
                </c:pt>
                <c:pt idx="2">
                  <c:v>4772</c:v>
                </c:pt>
                <c:pt idx="3">
                  <c:v>768</c:v>
                </c:pt>
                <c:pt idx="4">
                  <c:v>2069</c:v>
                </c:pt>
                <c:pt idx="5">
                  <c:v>2728</c:v>
                </c:pt>
                <c:pt idx="6">
                  <c:v>2385</c:v>
                </c:pt>
                <c:pt idx="7">
                  <c:v>1280</c:v>
                </c:pt>
                <c:pt idx="8">
                  <c:v>829</c:v>
                </c:pt>
                <c:pt idx="9">
                  <c:v>3874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E-483F-AF47-BD60A3BB72FA}"/>
            </c:ext>
          </c:extLst>
        </c:ser>
        <c:ser>
          <c:idx val="1"/>
          <c:order val="1"/>
          <c:tx>
            <c:strRef>
              <c:f>'data-1716471038679'!$C$1</c:f>
              <c:strCache>
                <c:ptCount val="1"/>
                <c:pt idx="0">
                  <c:v>sum_four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'data-1716471038679'!$A$2:$A$11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'data-1716471038679'!$C$2:$C$11</c:f>
              <c:numCache>
                <c:formatCode>General</c:formatCode>
                <c:ptCount val="10"/>
                <c:pt idx="0">
                  <c:v>412</c:v>
                </c:pt>
                <c:pt idx="1">
                  <c:v>420</c:v>
                </c:pt>
                <c:pt idx="2">
                  <c:v>1536</c:v>
                </c:pt>
                <c:pt idx="3">
                  <c:v>336</c:v>
                </c:pt>
                <c:pt idx="4">
                  <c:v>956</c:v>
                </c:pt>
                <c:pt idx="5">
                  <c:v>1336</c:v>
                </c:pt>
                <c:pt idx="6">
                  <c:v>980</c:v>
                </c:pt>
                <c:pt idx="7">
                  <c:v>512</c:v>
                </c:pt>
                <c:pt idx="8">
                  <c:v>316</c:v>
                </c:pt>
                <c:pt idx="9">
                  <c:v>1504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6DE-483F-AF47-BD60A3BB72FA}"/>
            </c:ext>
          </c:extLst>
        </c:ser>
        <c:ser>
          <c:idx val="2"/>
          <c:order val="2"/>
          <c:tx>
            <c:strRef>
              <c:f>'data-1716471038679'!$D$1</c:f>
              <c:strCache>
                <c:ptCount val="1"/>
                <c:pt idx="0">
                  <c:v>sum_six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'data-1716471038679'!$A$2:$A$11</c:f>
              <c:strCache>
                <c:ptCount val="10"/>
                <c:pt idx="0">
                  <c:v>SP Narine</c:v>
                </c:pt>
                <c:pt idx="1">
                  <c:v>AD Russell</c:v>
                </c:pt>
                <c:pt idx="2">
                  <c:v>CH Gayle</c:v>
                </c:pt>
                <c:pt idx="3">
                  <c:v>ST Jayasuriya</c:v>
                </c:pt>
                <c:pt idx="4">
                  <c:v>AC Gilchrist</c:v>
                </c:pt>
                <c:pt idx="5">
                  <c:v>V Sehwag</c:v>
                </c:pt>
                <c:pt idx="6">
                  <c:v>DR Smith</c:v>
                </c:pt>
                <c:pt idx="7">
                  <c:v>CA Lynn</c:v>
                </c:pt>
                <c:pt idx="8">
                  <c:v>Harbhajan Singh</c:v>
                </c:pt>
                <c:pt idx="9">
                  <c:v>SR Watson</c:v>
                </c:pt>
              </c:strCache>
            </c:strRef>
          </c:cat>
          <c:val>
            <c:numRef>
              <c:f>'data-1716471038679'!$D$2:$D$11</c:f>
              <c:numCache>
                <c:formatCode>General</c:formatCode>
                <c:ptCount val="10"/>
                <c:pt idx="0">
                  <c:v>312</c:v>
                </c:pt>
                <c:pt idx="1">
                  <c:v>774</c:v>
                </c:pt>
                <c:pt idx="2">
                  <c:v>2094</c:v>
                </c:pt>
                <c:pt idx="3">
                  <c:v>234</c:v>
                </c:pt>
                <c:pt idx="4">
                  <c:v>552</c:v>
                </c:pt>
                <c:pt idx="5">
                  <c:v>636</c:v>
                </c:pt>
                <c:pt idx="6">
                  <c:v>702</c:v>
                </c:pt>
                <c:pt idx="7">
                  <c:v>378</c:v>
                </c:pt>
                <c:pt idx="8">
                  <c:v>252</c:v>
                </c:pt>
                <c:pt idx="9">
                  <c:v>1140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6DE-483F-AF47-BD60A3BB72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47518992"/>
        <c:axId val="747525712"/>
      </c:barChart>
      <c:catAx>
        <c:axId val="74751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525712"/>
        <c:crosses val="autoZero"/>
        <c:auto val="1"/>
        <c:lblAlgn val="ctr"/>
        <c:lblOffset val="100"/>
        <c:noMultiLvlLbl val="0"/>
      </c:catAx>
      <c:valAx>
        <c:axId val="747525712"/>
        <c:scaling>
          <c:orientation val="minMax"/>
          <c:max val="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47518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'data-1716471522807'!$D$1</c:f>
              <c:strCache>
                <c:ptCount val="1"/>
                <c:pt idx="0">
                  <c:v>economy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'data-1716471522807'!$A$2:$A$11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'data-1716471522807'!$D$2:$D$11</c:f>
              <c:numCache>
                <c:formatCode>General</c:formatCode>
                <c:ptCount val="10"/>
                <c:pt idx="0">
                  <c:v>6.33</c:v>
                </c:pt>
                <c:pt idx="1">
                  <c:v>6.65</c:v>
                </c:pt>
                <c:pt idx="2">
                  <c:v>6.68</c:v>
                </c:pt>
                <c:pt idx="3">
                  <c:v>6.77</c:v>
                </c:pt>
                <c:pt idx="4">
                  <c:v>6.77</c:v>
                </c:pt>
                <c:pt idx="5">
                  <c:v>6.82</c:v>
                </c:pt>
                <c:pt idx="6">
                  <c:v>6.83</c:v>
                </c:pt>
                <c:pt idx="7">
                  <c:v>6.89</c:v>
                </c:pt>
                <c:pt idx="8">
                  <c:v>6.92</c:v>
                </c:pt>
                <c:pt idx="9">
                  <c:v>6.99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CD-4C5B-B5F8-5252DEB7930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60297616"/>
        <c:axId val="260290896"/>
      </c:barChart>
      <c:catAx>
        <c:axId val="26029761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BOWLER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90896"/>
        <c:crosses val="autoZero"/>
        <c:auto val="1"/>
        <c:lblAlgn val="ctr"/>
        <c:lblOffset val="100"/>
        <c:noMultiLvlLbl val="0"/>
      </c:catAx>
      <c:valAx>
        <c:axId val="260290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ECONOMY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02976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'data-1716471522807'!$B$1</c:f>
              <c:strCache>
                <c:ptCount val="1"/>
                <c:pt idx="0">
                  <c:v>runs_conceded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'data-1716471522807'!$A$2:$A$11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'data-1716471522807'!$B$2:$B$11</c:f>
              <c:numCache>
                <c:formatCode>General</c:formatCode>
                <c:ptCount val="10"/>
                <c:pt idx="0">
                  <c:v>1573</c:v>
                </c:pt>
                <c:pt idx="1">
                  <c:v>1089</c:v>
                </c:pt>
                <c:pt idx="2">
                  <c:v>1755</c:v>
                </c:pt>
                <c:pt idx="3">
                  <c:v>2568</c:v>
                </c:pt>
                <c:pt idx="4">
                  <c:v>3756</c:v>
                </c:pt>
                <c:pt idx="5">
                  <c:v>3208</c:v>
                </c:pt>
                <c:pt idx="6">
                  <c:v>894</c:v>
                </c:pt>
                <c:pt idx="7">
                  <c:v>758</c:v>
                </c:pt>
                <c:pt idx="8">
                  <c:v>818</c:v>
                </c:pt>
                <c:pt idx="9">
                  <c:v>684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F3B-4CC7-B1BD-A4E75A5C65DE}"/>
            </c:ext>
          </c:extLst>
        </c:ser>
        <c:ser>
          <c:idx val="1"/>
          <c:order val="1"/>
          <c:tx>
            <c:strRef>
              <c:f>'data-1716471522807'!$C$1</c:f>
              <c:strCache>
                <c:ptCount val="1"/>
                <c:pt idx="0">
                  <c:v>ball_delivered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'data-1716471522807'!$A$2:$A$11</c:f>
              <c:strCache>
                <c:ptCount val="10"/>
                <c:pt idx="0">
                  <c:v>Rashid Khan</c:v>
                </c:pt>
                <c:pt idx="1">
                  <c:v>A Kumble</c:v>
                </c:pt>
                <c:pt idx="2">
                  <c:v>M Muralitharan</c:v>
                </c:pt>
                <c:pt idx="3">
                  <c:v>DW Steyn</c:v>
                </c:pt>
                <c:pt idx="4">
                  <c:v>R Ashwin</c:v>
                </c:pt>
                <c:pt idx="5">
                  <c:v>SP Narine</c:v>
                </c:pt>
                <c:pt idx="6">
                  <c:v>DL Vettori</c:v>
                </c:pt>
                <c:pt idx="7">
                  <c:v>Washington Sundar</c:v>
                </c:pt>
                <c:pt idx="8">
                  <c:v>J Botha</c:v>
                </c:pt>
                <c:pt idx="9">
                  <c:v>R Tewatia</c:v>
                </c:pt>
              </c:strCache>
            </c:strRef>
          </c:cat>
          <c:val>
            <c:numRef>
              <c:f>'data-1716471522807'!$C$2:$C$11</c:f>
              <c:numCache>
                <c:formatCode>General</c:formatCode>
                <c:ptCount val="10"/>
                <c:pt idx="0">
                  <c:v>1490</c:v>
                </c:pt>
                <c:pt idx="1">
                  <c:v>983</c:v>
                </c:pt>
                <c:pt idx="2">
                  <c:v>1577</c:v>
                </c:pt>
                <c:pt idx="3">
                  <c:v>2276</c:v>
                </c:pt>
                <c:pt idx="4">
                  <c:v>3327</c:v>
                </c:pt>
                <c:pt idx="5">
                  <c:v>2824</c:v>
                </c:pt>
                <c:pt idx="6">
                  <c:v>785</c:v>
                </c:pt>
                <c:pt idx="7">
                  <c:v>660</c:v>
                </c:pt>
                <c:pt idx="8">
                  <c:v>709</c:v>
                </c:pt>
                <c:pt idx="9">
                  <c:v>587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F3B-4CC7-B1BD-A4E75A5C65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6101744"/>
        <c:axId val="216109904"/>
      </c:barChart>
      <c:catAx>
        <c:axId val="216101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109904"/>
        <c:crosses val="autoZero"/>
        <c:auto val="1"/>
        <c:lblAlgn val="ctr"/>
        <c:lblOffset val="100"/>
        <c:noMultiLvlLbl val="0"/>
      </c:catAx>
      <c:valAx>
        <c:axId val="21610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6101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9354099194650144E-2"/>
          <c:y val="4.0483706394889719E-2"/>
          <c:w val="0.91687491237957519"/>
          <c:h val="0.833710205632306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'data-1716472201340'!$D$1</c:f>
              <c:strCache>
                <c:ptCount val="1"/>
                <c:pt idx="0">
                  <c:v>strike_rate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'data-1716472201340'!$A$2:$A$11</c:f>
              <c:strCache>
                <c:ptCount val="10"/>
                <c:pt idx="0">
                  <c:v>K Rabada</c:v>
                </c:pt>
                <c:pt idx="1">
                  <c:v>AJ Tye</c:v>
                </c:pt>
                <c:pt idx="2">
                  <c:v>DE Bollinger</c:v>
                </c:pt>
                <c:pt idx="3">
                  <c:v>Imran Tahir</c:v>
                </c:pt>
                <c:pt idx="4">
                  <c:v>SL Malinga</c:v>
                </c:pt>
                <c:pt idx="5">
                  <c:v>S Aravind</c:v>
                </c:pt>
                <c:pt idx="6">
                  <c:v>MA Starc</c:v>
                </c:pt>
                <c:pt idx="7">
                  <c:v>YS Chahal</c:v>
                </c:pt>
                <c:pt idx="8">
                  <c:v>KK Cooper</c:v>
                </c:pt>
                <c:pt idx="9">
                  <c:v>TA Boult</c:v>
                </c:pt>
              </c:strCache>
            </c:strRef>
          </c:cat>
          <c:val>
            <c:numRef>
              <c:f>'data-1716472201340'!$D$2:$D$11</c:f>
              <c:numCache>
                <c:formatCode>General</c:formatCode>
                <c:ptCount val="10"/>
                <c:pt idx="0">
                  <c:v>13.77</c:v>
                </c:pt>
                <c:pt idx="1">
                  <c:v>16.13</c:v>
                </c:pt>
                <c:pt idx="2">
                  <c:v>16.22</c:v>
                </c:pt>
                <c:pt idx="3">
                  <c:v>16.43</c:v>
                </c:pt>
                <c:pt idx="4">
                  <c:v>17.489999999999998</c:v>
                </c:pt>
                <c:pt idx="5">
                  <c:v>17.510000000000002</c:v>
                </c:pt>
                <c:pt idx="6">
                  <c:v>18</c:v>
                </c:pt>
                <c:pt idx="7">
                  <c:v>18.079999999999998</c:v>
                </c:pt>
                <c:pt idx="8">
                  <c:v>18.18</c:v>
                </c:pt>
                <c:pt idx="9">
                  <c:v>18.29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8F-4BB6-8967-3139F6B9405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73228528"/>
        <c:axId val="1973232368"/>
      </c:barChart>
      <c:catAx>
        <c:axId val="19732285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232368"/>
        <c:crosses val="autoZero"/>
        <c:auto val="1"/>
        <c:lblAlgn val="ctr"/>
        <c:lblOffset val="100"/>
        <c:noMultiLvlLbl val="0"/>
      </c:catAx>
      <c:valAx>
        <c:axId val="19732323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7322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'data-1716472628948'!$D$1</c:f>
              <c:strCache>
                <c:ptCount val="1"/>
                <c:pt idx="0">
                  <c:v>strike_rate_as_batsman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'data-1716472628948'!$A$2:$A$11</c:f>
              <c:strCache>
                <c:ptCount val="10"/>
                <c:pt idx="0">
                  <c:v>AD Russell</c:v>
                </c:pt>
                <c:pt idx="1">
                  <c:v>SP Narine</c:v>
                </c:pt>
                <c:pt idx="2">
                  <c:v>HH Pandya</c:v>
                </c:pt>
                <c:pt idx="3">
                  <c:v>GJ Maxwell</c:v>
                </c:pt>
                <c:pt idx="4">
                  <c:v>CH Gayle</c:v>
                </c:pt>
                <c:pt idx="5">
                  <c:v>KA Pollard</c:v>
                </c:pt>
                <c:pt idx="6">
                  <c:v>ST Jayasuriya</c:v>
                </c:pt>
                <c:pt idx="7">
                  <c:v>YK Pathan</c:v>
                </c:pt>
                <c:pt idx="8">
                  <c:v>KH Pandya</c:v>
                </c:pt>
                <c:pt idx="9">
                  <c:v>JA Morkel</c:v>
                </c:pt>
              </c:strCache>
            </c:strRef>
          </c:cat>
          <c:val>
            <c:numRef>
              <c:f>'data-1716472628948'!$D$2:$D$11</c:f>
              <c:numCache>
                <c:formatCode>General</c:formatCode>
                <c:ptCount val="10"/>
                <c:pt idx="0">
                  <c:v>182.33</c:v>
                </c:pt>
                <c:pt idx="1">
                  <c:v>164.27</c:v>
                </c:pt>
                <c:pt idx="2">
                  <c:v>159.27000000000001</c:v>
                </c:pt>
                <c:pt idx="3">
                  <c:v>154.68</c:v>
                </c:pt>
                <c:pt idx="4">
                  <c:v>150.11000000000001</c:v>
                </c:pt>
                <c:pt idx="5">
                  <c:v>149.88</c:v>
                </c:pt>
                <c:pt idx="6">
                  <c:v>144.36000000000001</c:v>
                </c:pt>
                <c:pt idx="7">
                  <c:v>142.97</c:v>
                </c:pt>
                <c:pt idx="8">
                  <c:v>142.44999999999999</c:v>
                </c:pt>
                <c:pt idx="9">
                  <c:v>141.97999999999999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65-47A0-BF74-2CD7DDD54B4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288797279"/>
        <c:axId val="1288793919"/>
      </c:barChart>
      <c:catAx>
        <c:axId val="12887972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PLAYER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793919"/>
        <c:crosses val="autoZero"/>
        <c:auto val="1"/>
        <c:lblAlgn val="ctr"/>
        <c:lblOffset val="100"/>
        <c:noMultiLvlLbl val="0"/>
      </c:catAx>
      <c:valAx>
        <c:axId val="12887939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BATTING STRIKE RATE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887972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595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0B92C2F-6AE9-4CE7-2767-8A421C52473D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A97B07-72EA-5711-C774-72AF88136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AB914D1-B83C-80B0-C879-AF2B2183625D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D6FFC46-2A9D-DE51-8FB0-9D8506238701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3E08C49-D31D-0E35-1771-76D5E22F6FFD}"/>
                </a:ext>
              </a:extLst>
            </p:cNvPr>
            <p:cNvSpPr/>
            <p:nvPr/>
          </p:nvSpPr>
          <p:spPr bwMode="auto">
            <a:xfrm flipH="1" flipV="1">
              <a:off x="0" y="5343314"/>
              <a:ext cx="2418074" cy="1514686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257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66B51A0-90F8-80DE-5D16-DB40AC2FDFF6}"/>
              </a:ext>
            </a:extLst>
          </p:cNvPr>
          <p:cNvSpPr/>
          <p:nvPr/>
        </p:nvSpPr>
        <p:spPr bwMode="auto">
          <a:xfrm flipH="1">
            <a:off x="0" y="0"/>
            <a:ext cx="2649274" cy="1659510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B22978F-7AB4-94F7-1F30-58BE4A9DD1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2987" y="1720827"/>
            <a:ext cx="11645664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30341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C1A04E3-61E4-5171-7441-7646F501F1A0}"/>
              </a:ext>
            </a:extLst>
          </p:cNvPr>
          <p:cNvSpPr/>
          <p:nvPr/>
        </p:nvSpPr>
        <p:spPr bwMode="auto">
          <a:xfrm flipH="1" flipV="1">
            <a:off x="0" y="5641108"/>
            <a:ext cx="1942671" cy="1216892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949498-65CF-3159-D6A8-396F148E318B}"/>
              </a:ext>
            </a:extLst>
          </p:cNvPr>
          <p:cNvGrpSpPr/>
          <p:nvPr/>
        </p:nvGrpSpPr>
        <p:grpSpPr>
          <a:xfrm>
            <a:off x="6197744" y="0"/>
            <a:ext cx="5994256" cy="6839162"/>
            <a:chOff x="6197744" y="0"/>
            <a:chExt cx="5994256" cy="683916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E11BB01-CDF2-CC72-C046-F896D577BB9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4317" b="2239"/>
            <a:stretch/>
          </p:blipFill>
          <p:spPr>
            <a:xfrm>
              <a:off x="6197746" y="0"/>
              <a:ext cx="5994254" cy="6839162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25447A-5DEC-9062-F538-E3E358D3B77C}"/>
                </a:ext>
              </a:extLst>
            </p:cNvPr>
            <p:cNvSpPr/>
            <p:nvPr userDrawn="1"/>
          </p:nvSpPr>
          <p:spPr bwMode="auto">
            <a:xfrm rot="5400000">
              <a:off x="5775291" y="422453"/>
              <a:ext cx="6839161" cy="5994256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7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676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 descr="a">
            <a:extLst>
              <a:ext uri="{FF2B5EF4-FFF2-40B4-BE49-F238E27FC236}">
                <a16:creationId xmlns:a16="http://schemas.microsoft.com/office/drawing/2014/main" id="{C481BA1A-1C29-D422-AD91-253A64E5C270}"/>
              </a:ext>
            </a:extLst>
          </p:cNvPr>
          <p:cNvSpPr/>
          <p:nvPr/>
        </p:nvSpPr>
        <p:spPr bwMode="auto">
          <a:xfrm flipH="1">
            <a:off x="1" y="1"/>
            <a:ext cx="2448825" cy="1507837"/>
          </a:xfrm>
          <a:custGeom>
            <a:avLst/>
            <a:gdLst>
              <a:gd name="connsiteX0" fmla="*/ 1765183 w 2448825"/>
              <a:gd name="connsiteY0" fmla="*/ 0 h 1507837"/>
              <a:gd name="connsiteX1" fmla="*/ 1736247 w 2448825"/>
              <a:gd name="connsiteY1" fmla="*/ 0 h 1507837"/>
              <a:gd name="connsiteX2" fmla="*/ 1740936 w 2448825"/>
              <a:gd name="connsiteY2" fmla="*/ 31313 h 1507837"/>
              <a:gd name="connsiteX3" fmla="*/ 1733239 w 2448825"/>
              <a:gd name="connsiteY3" fmla="*/ 0 h 1507837"/>
              <a:gd name="connsiteX4" fmla="*/ 1716471 w 2448825"/>
              <a:gd name="connsiteY4" fmla="*/ 0 h 1507837"/>
              <a:gd name="connsiteX5" fmla="*/ 1735920 w 2448825"/>
              <a:gd name="connsiteY5" fmla="*/ 84093 h 1507837"/>
              <a:gd name="connsiteX6" fmla="*/ 1715561 w 2448825"/>
              <a:gd name="connsiteY6" fmla="*/ 24943 h 1507837"/>
              <a:gd name="connsiteX7" fmla="*/ 1704951 w 2448825"/>
              <a:gd name="connsiteY7" fmla="*/ 0 h 1507837"/>
              <a:gd name="connsiteX8" fmla="*/ 1687618 w 2448825"/>
              <a:gd name="connsiteY8" fmla="*/ 0 h 1507837"/>
              <a:gd name="connsiteX9" fmla="*/ 1701105 w 2448825"/>
              <a:gd name="connsiteY9" fmla="*/ 32202 h 1507837"/>
              <a:gd name="connsiteX10" fmla="*/ 1734719 w 2448825"/>
              <a:gd name="connsiteY10" fmla="*/ 129905 h 1507837"/>
              <a:gd name="connsiteX11" fmla="*/ 1706702 w 2448825"/>
              <a:gd name="connsiteY11" fmla="*/ 71956 h 1507837"/>
              <a:gd name="connsiteX12" fmla="*/ 1664808 w 2448825"/>
              <a:gd name="connsiteY12" fmla="*/ 0 h 1507837"/>
              <a:gd name="connsiteX13" fmla="*/ 1646915 w 2448825"/>
              <a:gd name="connsiteY13" fmla="*/ 0 h 1507837"/>
              <a:gd name="connsiteX14" fmla="*/ 1693032 w 2448825"/>
              <a:gd name="connsiteY14" fmla="*/ 80474 h 1507837"/>
              <a:gd name="connsiteX15" fmla="*/ 1736887 w 2448825"/>
              <a:gd name="connsiteY15" fmla="*/ 171197 h 1507837"/>
              <a:gd name="connsiteX16" fmla="*/ 1705509 w 2448825"/>
              <a:gd name="connsiteY16" fmla="*/ 123666 h 1507837"/>
              <a:gd name="connsiteX17" fmla="*/ 1609857 w 2448825"/>
              <a:gd name="connsiteY17" fmla="*/ 0 h 1507837"/>
              <a:gd name="connsiteX18" fmla="*/ 1588915 w 2448825"/>
              <a:gd name="connsiteY18" fmla="*/ 0 h 1507837"/>
              <a:gd name="connsiteX19" fmla="*/ 1692797 w 2448825"/>
              <a:gd name="connsiteY19" fmla="*/ 133563 h 1507837"/>
              <a:gd name="connsiteX20" fmla="*/ 1741466 w 2448825"/>
              <a:gd name="connsiteY20" fmla="*/ 207299 h 1507837"/>
              <a:gd name="connsiteX21" fmla="*/ 1723041 w 2448825"/>
              <a:gd name="connsiteY21" fmla="*/ 186551 h 1507837"/>
              <a:gd name="connsiteX22" fmla="*/ 1628294 w 2448825"/>
              <a:gd name="connsiteY22" fmla="*/ 87788 h 1507837"/>
              <a:gd name="connsiteX23" fmla="*/ 1535696 w 2448825"/>
              <a:gd name="connsiteY23" fmla="*/ 0 h 1507837"/>
              <a:gd name="connsiteX24" fmla="*/ 1512021 w 2448825"/>
              <a:gd name="connsiteY24" fmla="*/ 0 h 1507837"/>
              <a:gd name="connsiteX25" fmla="*/ 1514907 w 2448825"/>
              <a:gd name="connsiteY25" fmla="*/ 2439 h 1507837"/>
              <a:gd name="connsiteX26" fmla="*/ 1711607 w 2448825"/>
              <a:gd name="connsiteY26" fmla="*/ 197847 h 1507837"/>
              <a:gd name="connsiteX27" fmla="*/ 1754787 w 2448825"/>
              <a:gd name="connsiteY27" fmla="*/ 246471 h 1507837"/>
              <a:gd name="connsiteX28" fmla="*/ 1642069 w 2448825"/>
              <a:gd name="connsiteY28" fmla="*/ 155700 h 1507837"/>
              <a:gd name="connsiteX29" fmla="*/ 1527936 w 2448825"/>
              <a:gd name="connsiteY29" fmla="*/ 71119 h 1507837"/>
              <a:gd name="connsiteX30" fmla="*/ 1426286 w 2448825"/>
              <a:gd name="connsiteY30" fmla="*/ 0 h 1507837"/>
              <a:gd name="connsiteX31" fmla="*/ 1398273 w 2448825"/>
              <a:gd name="connsiteY31" fmla="*/ 0 h 1507837"/>
              <a:gd name="connsiteX32" fmla="*/ 1518519 w 2448825"/>
              <a:gd name="connsiteY32" fmla="*/ 84133 h 1507837"/>
              <a:gd name="connsiteX33" fmla="*/ 1632418 w 2448825"/>
              <a:gd name="connsiteY33" fmla="*/ 168547 h 1507837"/>
              <a:gd name="connsiteX34" fmla="*/ 1749374 w 2448825"/>
              <a:gd name="connsiteY34" fmla="*/ 262732 h 1507837"/>
              <a:gd name="connsiteX35" fmla="*/ 1522846 w 2448825"/>
              <a:gd name="connsiteY35" fmla="*/ 136313 h 1507837"/>
              <a:gd name="connsiteX36" fmla="*/ 1399032 w 2448825"/>
              <a:gd name="connsiteY36" fmla="*/ 68073 h 1507837"/>
              <a:gd name="connsiteX37" fmla="*/ 1277461 w 2448825"/>
              <a:gd name="connsiteY37" fmla="*/ 0 h 1507837"/>
              <a:gd name="connsiteX38" fmla="*/ 1244877 w 2448825"/>
              <a:gd name="connsiteY38" fmla="*/ 0 h 1507837"/>
              <a:gd name="connsiteX39" fmla="*/ 1257196 w 2448825"/>
              <a:gd name="connsiteY39" fmla="*/ 7087 h 1507837"/>
              <a:gd name="connsiteX40" fmla="*/ 1515026 w 2448825"/>
              <a:gd name="connsiteY40" fmla="*/ 150376 h 1507837"/>
              <a:gd name="connsiteX41" fmla="*/ 1766354 w 2448825"/>
              <a:gd name="connsiteY41" fmla="*/ 290595 h 1507837"/>
              <a:gd name="connsiteX42" fmla="*/ 1766387 w 2448825"/>
              <a:gd name="connsiteY42" fmla="*/ 291148 h 1507837"/>
              <a:gd name="connsiteX43" fmla="*/ 1680528 w 2448825"/>
              <a:gd name="connsiteY43" fmla="*/ 257369 h 1507837"/>
              <a:gd name="connsiteX44" fmla="*/ 1122129 w 2448825"/>
              <a:gd name="connsiteY44" fmla="*/ 14613 h 1507837"/>
              <a:gd name="connsiteX45" fmla="*/ 1095411 w 2448825"/>
              <a:gd name="connsiteY45" fmla="*/ 0 h 1507837"/>
              <a:gd name="connsiteX46" fmla="*/ 1061688 w 2448825"/>
              <a:gd name="connsiteY46" fmla="*/ 0 h 1507837"/>
              <a:gd name="connsiteX47" fmla="*/ 1114559 w 2448825"/>
              <a:gd name="connsiteY47" fmla="*/ 28924 h 1507837"/>
              <a:gd name="connsiteX48" fmla="*/ 1674753 w 2448825"/>
              <a:gd name="connsiteY48" fmla="*/ 272498 h 1507837"/>
              <a:gd name="connsiteX49" fmla="*/ 1767473 w 2448825"/>
              <a:gd name="connsiteY49" fmla="*/ 308971 h 1507837"/>
              <a:gd name="connsiteX50" fmla="*/ 1767480 w 2448825"/>
              <a:gd name="connsiteY50" fmla="*/ 309107 h 1507837"/>
              <a:gd name="connsiteX51" fmla="*/ 1723390 w 2448825"/>
              <a:gd name="connsiteY51" fmla="*/ 298199 h 1507837"/>
              <a:gd name="connsiteX52" fmla="*/ 970443 w 2448825"/>
              <a:gd name="connsiteY52" fmla="*/ 37467 h 1507837"/>
              <a:gd name="connsiteX53" fmla="*/ 905878 w 2448825"/>
              <a:gd name="connsiteY53" fmla="*/ 0 h 1507837"/>
              <a:gd name="connsiteX54" fmla="*/ 874035 w 2448825"/>
              <a:gd name="connsiteY54" fmla="*/ 0 h 1507837"/>
              <a:gd name="connsiteX55" fmla="*/ 962720 w 2448825"/>
              <a:gd name="connsiteY55" fmla="*/ 51472 h 1507837"/>
              <a:gd name="connsiteX56" fmla="*/ 1719704 w 2448825"/>
              <a:gd name="connsiteY56" fmla="*/ 313691 h 1507837"/>
              <a:gd name="connsiteX57" fmla="*/ 1768494 w 2448825"/>
              <a:gd name="connsiteY57" fmla="*/ 325763 h 1507837"/>
              <a:gd name="connsiteX58" fmla="*/ 1768546 w 2448825"/>
              <a:gd name="connsiteY58" fmla="*/ 326624 h 1507837"/>
              <a:gd name="connsiteX59" fmla="*/ 1745737 w 2448825"/>
              <a:gd name="connsiteY59" fmla="*/ 323799 h 1507837"/>
              <a:gd name="connsiteX60" fmla="*/ 794107 w 2448825"/>
              <a:gd name="connsiteY60" fmla="*/ 43700 h 1507837"/>
              <a:gd name="connsiteX61" fmla="*/ 731060 w 2448825"/>
              <a:gd name="connsiteY61" fmla="*/ 0 h 1507837"/>
              <a:gd name="connsiteX62" fmla="*/ 709760 w 2448825"/>
              <a:gd name="connsiteY62" fmla="*/ 0 h 1507837"/>
              <a:gd name="connsiteX63" fmla="*/ 785548 w 2448825"/>
              <a:gd name="connsiteY63" fmla="*/ 57352 h 1507837"/>
              <a:gd name="connsiteX64" fmla="*/ 1743992 w 2448825"/>
              <a:gd name="connsiteY64" fmla="*/ 339798 h 1507837"/>
              <a:gd name="connsiteX65" fmla="*/ 1769540 w 2448825"/>
              <a:gd name="connsiteY65" fmla="*/ 342961 h 1507837"/>
              <a:gd name="connsiteX66" fmla="*/ 1769590 w 2448825"/>
              <a:gd name="connsiteY66" fmla="*/ 343780 h 1507837"/>
              <a:gd name="connsiteX67" fmla="*/ 1761242 w 2448825"/>
              <a:gd name="connsiteY67" fmla="*/ 343622 h 1507837"/>
              <a:gd name="connsiteX68" fmla="*/ 738817 w 2448825"/>
              <a:gd name="connsiteY68" fmla="*/ 120127 h 1507837"/>
              <a:gd name="connsiteX69" fmla="*/ 632455 w 2448825"/>
              <a:gd name="connsiteY69" fmla="*/ 42303 h 1507837"/>
              <a:gd name="connsiteX70" fmla="*/ 588692 w 2448825"/>
              <a:gd name="connsiteY70" fmla="*/ 0 h 1507837"/>
              <a:gd name="connsiteX71" fmla="*/ 564627 w 2448825"/>
              <a:gd name="connsiteY71" fmla="*/ 0 h 1507837"/>
              <a:gd name="connsiteX72" fmla="*/ 575664 w 2448825"/>
              <a:gd name="connsiteY72" fmla="*/ 11910 h 1507837"/>
              <a:gd name="connsiteX73" fmla="*/ 730315 w 2448825"/>
              <a:gd name="connsiteY73" fmla="*/ 133623 h 1507837"/>
              <a:gd name="connsiteX74" fmla="*/ 1761288 w 2448825"/>
              <a:gd name="connsiteY74" fmla="*/ 359634 h 1507837"/>
              <a:gd name="connsiteX75" fmla="*/ 1770565 w 2448825"/>
              <a:gd name="connsiteY75" fmla="*/ 359808 h 1507837"/>
              <a:gd name="connsiteX76" fmla="*/ 1770623 w 2448825"/>
              <a:gd name="connsiteY76" fmla="*/ 360761 h 1507837"/>
              <a:gd name="connsiteX77" fmla="*/ 1501918 w 2448825"/>
              <a:gd name="connsiteY77" fmla="*/ 380603 h 1507837"/>
              <a:gd name="connsiteX78" fmla="*/ 683530 w 2448825"/>
              <a:gd name="connsiteY78" fmla="*/ 196557 h 1507837"/>
              <a:gd name="connsiteX79" fmla="*/ 484393 w 2448825"/>
              <a:gd name="connsiteY79" fmla="*/ 20103 h 1507837"/>
              <a:gd name="connsiteX80" fmla="*/ 470065 w 2448825"/>
              <a:gd name="connsiteY80" fmla="*/ 0 h 1507837"/>
              <a:gd name="connsiteX81" fmla="*/ 450189 w 2448825"/>
              <a:gd name="connsiteY81" fmla="*/ 0 h 1507837"/>
              <a:gd name="connsiteX82" fmla="*/ 471599 w 2448825"/>
              <a:gd name="connsiteY82" fmla="*/ 30281 h 1507837"/>
              <a:gd name="connsiteX83" fmla="*/ 674847 w 2448825"/>
              <a:gd name="connsiteY83" fmla="*/ 210171 h 1507837"/>
              <a:gd name="connsiteX84" fmla="*/ 1501261 w 2448825"/>
              <a:gd name="connsiteY84" fmla="*/ 396847 h 1507837"/>
              <a:gd name="connsiteX85" fmla="*/ 1771606 w 2448825"/>
              <a:gd name="connsiteY85" fmla="*/ 376902 h 1507837"/>
              <a:gd name="connsiteX86" fmla="*/ 1771619 w 2448825"/>
              <a:gd name="connsiteY86" fmla="*/ 377114 h 1507837"/>
              <a:gd name="connsiteX87" fmla="*/ 1491080 w 2448825"/>
              <a:gd name="connsiteY87" fmla="*/ 419576 h 1507837"/>
              <a:gd name="connsiteX88" fmla="*/ 628364 w 2448825"/>
              <a:gd name="connsiteY88" fmla="*/ 273018 h 1507837"/>
              <a:gd name="connsiteX89" fmla="*/ 426891 w 2448825"/>
              <a:gd name="connsiteY89" fmla="*/ 85825 h 1507837"/>
              <a:gd name="connsiteX90" fmla="*/ 371255 w 2448825"/>
              <a:gd name="connsiteY90" fmla="*/ 0 h 1507837"/>
              <a:gd name="connsiteX91" fmla="*/ 352486 w 2448825"/>
              <a:gd name="connsiteY91" fmla="*/ 0 h 1507837"/>
              <a:gd name="connsiteX92" fmla="*/ 406794 w 2448825"/>
              <a:gd name="connsiteY92" fmla="*/ 86326 h 1507837"/>
              <a:gd name="connsiteX93" fmla="*/ 600757 w 2448825"/>
              <a:gd name="connsiteY93" fmla="*/ 273913 h 1507837"/>
              <a:gd name="connsiteX94" fmla="*/ 619595 w 2448825"/>
              <a:gd name="connsiteY94" fmla="*/ 286478 h 1507837"/>
              <a:gd name="connsiteX95" fmla="*/ 1491384 w 2448825"/>
              <a:gd name="connsiteY95" fmla="*/ 435704 h 1507837"/>
              <a:gd name="connsiteX96" fmla="*/ 1772597 w 2448825"/>
              <a:gd name="connsiteY96" fmla="*/ 393185 h 1507837"/>
              <a:gd name="connsiteX97" fmla="*/ 1772651 w 2448825"/>
              <a:gd name="connsiteY97" fmla="*/ 394057 h 1507837"/>
              <a:gd name="connsiteX98" fmla="*/ 1479737 w 2448825"/>
              <a:gd name="connsiteY98" fmla="*/ 458380 h 1507837"/>
              <a:gd name="connsiteX99" fmla="*/ 573096 w 2448825"/>
              <a:gd name="connsiteY99" fmla="*/ 349558 h 1507837"/>
              <a:gd name="connsiteX100" fmla="*/ 558363 w 2448825"/>
              <a:gd name="connsiteY100" fmla="*/ 339670 h 1507837"/>
              <a:gd name="connsiteX101" fmla="*/ 332051 w 2448825"/>
              <a:gd name="connsiteY101" fmla="*/ 94947 h 1507837"/>
              <a:gd name="connsiteX102" fmla="*/ 286111 w 2448825"/>
              <a:gd name="connsiteY102" fmla="*/ 0 h 1507837"/>
              <a:gd name="connsiteX103" fmla="*/ 265896 w 2448825"/>
              <a:gd name="connsiteY103" fmla="*/ 0 h 1507837"/>
              <a:gd name="connsiteX104" fmla="*/ 275036 w 2448825"/>
              <a:gd name="connsiteY104" fmla="*/ 23291 h 1507837"/>
              <a:gd name="connsiteX105" fmla="*/ 549061 w 2448825"/>
              <a:gd name="connsiteY105" fmla="*/ 352909 h 1507837"/>
              <a:gd name="connsiteX106" fmla="*/ 564160 w 2448825"/>
              <a:gd name="connsiteY106" fmla="*/ 363048 h 1507837"/>
              <a:gd name="connsiteX107" fmla="*/ 1480746 w 2448825"/>
              <a:gd name="connsiteY107" fmla="*/ 474564 h 1507837"/>
              <a:gd name="connsiteX108" fmla="*/ 1773640 w 2448825"/>
              <a:gd name="connsiteY108" fmla="*/ 410298 h 1507837"/>
              <a:gd name="connsiteX109" fmla="*/ 1773692 w 2448825"/>
              <a:gd name="connsiteY109" fmla="*/ 411168 h 1507837"/>
              <a:gd name="connsiteX110" fmla="*/ 1636927 w 2448825"/>
              <a:gd name="connsiteY110" fmla="*/ 451131 h 1507837"/>
              <a:gd name="connsiteX111" fmla="*/ 517773 w 2448825"/>
              <a:gd name="connsiteY111" fmla="*/ 425963 h 1507837"/>
              <a:gd name="connsiteX112" fmla="*/ 213010 w 2448825"/>
              <a:gd name="connsiteY112" fmla="*/ 19242 h 1507837"/>
              <a:gd name="connsiteX113" fmla="*/ 207396 w 2448825"/>
              <a:gd name="connsiteY113" fmla="*/ 0 h 1507837"/>
              <a:gd name="connsiteX114" fmla="*/ 191815 w 2448825"/>
              <a:gd name="connsiteY114" fmla="*/ 0 h 1507837"/>
              <a:gd name="connsiteX115" fmla="*/ 219299 w 2448825"/>
              <a:gd name="connsiteY115" fmla="*/ 79917 h 1507837"/>
              <a:gd name="connsiteX116" fmla="*/ 496988 w 2448825"/>
              <a:gd name="connsiteY116" fmla="*/ 431110 h 1507837"/>
              <a:gd name="connsiteX117" fmla="*/ 509020 w 2448825"/>
              <a:gd name="connsiteY117" fmla="*/ 439189 h 1507837"/>
              <a:gd name="connsiteX118" fmla="*/ 1640227 w 2448825"/>
              <a:gd name="connsiteY118" fmla="*/ 466730 h 1507837"/>
              <a:gd name="connsiteX119" fmla="*/ 1774683 w 2448825"/>
              <a:gd name="connsiteY119" fmla="*/ 427453 h 1507837"/>
              <a:gd name="connsiteX120" fmla="*/ 1774717 w 2448825"/>
              <a:gd name="connsiteY120" fmla="*/ 428021 h 1507837"/>
              <a:gd name="connsiteX121" fmla="*/ 1636094 w 2448825"/>
              <a:gd name="connsiteY121" fmla="*/ 475975 h 1507837"/>
              <a:gd name="connsiteX122" fmla="*/ 462552 w 2448825"/>
              <a:gd name="connsiteY122" fmla="*/ 502437 h 1507837"/>
              <a:gd name="connsiteX123" fmla="*/ 179374 w 2448825"/>
              <a:gd name="connsiteY123" fmla="*/ 133314 h 1507837"/>
              <a:gd name="connsiteX124" fmla="*/ 139092 w 2448825"/>
              <a:gd name="connsiteY124" fmla="*/ 0 h 1507837"/>
              <a:gd name="connsiteX125" fmla="*/ 122438 w 2448825"/>
              <a:gd name="connsiteY125" fmla="*/ 0 h 1507837"/>
              <a:gd name="connsiteX126" fmla="*/ 164742 w 2448825"/>
              <a:gd name="connsiteY126" fmla="*/ 139843 h 1507837"/>
              <a:gd name="connsiteX127" fmla="*/ 453708 w 2448825"/>
              <a:gd name="connsiteY127" fmla="*/ 515795 h 1507837"/>
              <a:gd name="connsiteX128" fmla="*/ 1640013 w 2448825"/>
              <a:gd name="connsiteY128" fmla="*/ 491595 h 1507837"/>
              <a:gd name="connsiteX129" fmla="*/ 1775729 w 2448825"/>
              <a:gd name="connsiteY129" fmla="*/ 444658 h 1507837"/>
              <a:gd name="connsiteX130" fmla="*/ 1775739 w 2448825"/>
              <a:gd name="connsiteY130" fmla="*/ 444811 h 1507837"/>
              <a:gd name="connsiteX131" fmla="*/ 1635147 w 2448825"/>
              <a:gd name="connsiteY131" fmla="*/ 500192 h 1507837"/>
              <a:gd name="connsiteX132" fmla="*/ 407217 w 2448825"/>
              <a:gd name="connsiteY132" fmla="*/ 578930 h 1507837"/>
              <a:gd name="connsiteX133" fmla="*/ 400349 w 2448825"/>
              <a:gd name="connsiteY133" fmla="*/ 574256 h 1507837"/>
              <a:gd name="connsiteX134" fmla="*/ 95487 w 2448825"/>
              <a:gd name="connsiteY134" fmla="*/ 97101 h 1507837"/>
              <a:gd name="connsiteX135" fmla="*/ 73610 w 2448825"/>
              <a:gd name="connsiteY135" fmla="*/ 0 h 1507837"/>
              <a:gd name="connsiteX136" fmla="*/ 57345 w 2448825"/>
              <a:gd name="connsiteY136" fmla="*/ 0 h 1507837"/>
              <a:gd name="connsiteX137" fmla="*/ 57691 w 2448825"/>
              <a:gd name="connsiteY137" fmla="*/ 2278 h 1507837"/>
              <a:gd name="connsiteX138" fmla="*/ 391272 w 2448825"/>
              <a:gd name="connsiteY138" fmla="*/ 587454 h 1507837"/>
              <a:gd name="connsiteX139" fmla="*/ 391250 w 2448825"/>
              <a:gd name="connsiteY139" fmla="*/ 587487 h 1507837"/>
              <a:gd name="connsiteX140" fmla="*/ 398284 w 2448825"/>
              <a:gd name="connsiteY140" fmla="*/ 592277 h 1507837"/>
              <a:gd name="connsiteX141" fmla="*/ 1639602 w 2448825"/>
              <a:gd name="connsiteY141" fmla="*/ 515690 h 1507837"/>
              <a:gd name="connsiteX142" fmla="*/ 1774532 w 2448825"/>
              <a:gd name="connsiteY142" fmla="*/ 462542 h 1507837"/>
              <a:gd name="connsiteX143" fmla="*/ 1634379 w 2448825"/>
              <a:gd name="connsiteY143" fmla="*/ 523817 h 1507837"/>
              <a:gd name="connsiteX144" fmla="*/ 351996 w 2448825"/>
              <a:gd name="connsiteY144" fmla="*/ 655405 h 1507837"/>
              <a:gd name="connsiteX145" fmla="*/ 347133 w 2448825"/>
              <a:gd name="connsiteY145" fmla="*/ 652060 h 1507837"/>
              <a:gd name="connsiteX146" fmla="*/ 21293 w 2448825"/>
              <a:gd name="connsiteY146" fmla="*/ 42876 h 1507837"/>
              <a:gd name="connsiteX147" fmla="*/ 16179 w 2448825"/>
              <a:gd name="connsiteY147" fmla="*/ 0 h 1507837"/>
              <a:gd name="connsiteX148" fmla="*/ 0 w 2448825"/>
              <a:gd name="connsiteY148" fmla="*/ 0 h 1507837"/>
              <a:gd name="connsiteX149" fmla="*/ 5411 w 2448825"/>
              <a:gd name="connsiteY149" fmla="*/ 45352 h 1507837"/>
              <a:gd name="connsiteX150" fmla="*/ 114340 w 2448825"/>
              <a:gd name="connsiteY150" fmla="*/ 405145 h 1507837"/>
              <a:gd name="connsiteX151" fmla="*/ 337770 w 2448825"/>
              <a:gd name="connsiteY151" fmla="*/ 665110 h 1507837"/>
              <a:gd name="connsiteX152" fmla="*/ 337838 w 2448825"/>
              <a:gd name="connsiteY152" fmla="*/ 665010 h 1507837"/>
              <a:gd name="connsiteX153" fmla="*/ 343064 w 2448825"/>
              <a:gd name="connsiteY153" fmla="*/ 668605 h 1507837"/>
              <a:gd name="connsiteX154" fmla="*/ 1639395 w 2448825"/>
              <a:gd name="connsiteY154" fmla="*/ 539046 h 1507837"/>
              <a:gd name="connsiteX155" fmla="*/ 1777793 w 2448825"/>
              <a:gd name="connsiteY155" fmla="*/ 478551 h 1507837"/>
              <a:gd name="connsiteX156" fmla="*/ 1779684 w 2448825"/>
              <a:gd name="connsiteY156" fmla="*/ 509617 h 1507837"/>
              <a:gd name="connsiteX157" fmla="*/ 1828650 w 2448825"/>
              <a:gd name="connsiteY157" fmla="*/ 816009 h 1507837"/>
              <a:gd name="connsiteX158" fmla="*/ 2135264 w 2448825"/>
              <a:gd name="connsiteY158" fmla="*/ 1342347 h 1507837"/>
              <a:gd name="connsiteX159" fmla="*/ 2393080 w 2448825"/>
              <a:gd name="connsiteY159" fmla="*/ 1493264 h 1507837"/>
              <a:gd name="connsiteX160" fmla="*/ 2448825 w 2448825"/>
              <a:gd name="connsiteY160" fmla="*/ 1507837 h 1507837"/>
              <a:gd name="connsiteX161" fmla="*/ 2448825 w 2448825"/>
              <a:gd name="connsiteY161" fmla="*/ 1495233 h 1507837"/>
              <a:gd name="connsiteX162" fmla="*/ 2448766 w 2448825"/>
              <a:gd name="connsiteY162" fmla="*/ 1495219 h 1507837"/>
              <a:gd name="connsiteX163" fmla="*/ 2145707 w 2448825"/>
              <a:gd name="connsiteY163" fmla="*/ 1330137 h 1507837"/>
              <a:gd name="connsiteX164" fmla="*/ 1795684 w 2448825"/>
              <a:gd name="connsiteY164" fmla="*/ 509533 h 1507837"/>
              <a:gd name="connsiteX165" fmla="*/ 1793388 w 2448825"/>
              <a:gd name="connsiteY165" fmla="*/ 471735 h 1507837"/>
              <a:gd name="connsiteX166" fmla="*/ 1800031 w 2448825"/>
              <a:gd name="connsiteY166" fmla="*/ 468832 h 1507837"/>
              <a:gd name="connsiteX167" fmla="*/ 1804985 w 2448825"/>
              <a:gd name="connsiteY167" fmla="*/ 504823 h 1507837"/>
              <a:gd name="connsiteX168" fmla="*/ 1871752 w 2448825"/>
              <a:gd name="connsiteY168" fmla="*/ 786209 h 1507837"/>
              <a:gd name="connsiteX169" fmla="*/ 2194203 w 2448825"/>
              <a:gd name="connsiteY169" fmla="*/ 1285190 h 1507837"/>
              <a:gd name="connsiteX170" fmla="*/ 2446836 w 2448825"/>
              <a:gd name="connsiteY170" fmla="*/ 1439077 h 1507837"/>
              <a:gd name="connsiteX171" fmla="*/ 2448825 w 2448825"/>
              <a:gd name="connsiteY171" fmla="*/ 1439688 h 1507837"/>
              <a:gd name="connsiteX172" fmla="*/ 2448825 w 2448825"/>
              <a:gd name="connsiteY172" fmla="*/ 1422498 h 1507837"/>
              <a:gd name="connsiteX173" fmla="*/ 2429886 w 2448825"/>
              <a:gd name="connsiteY173" fmla="*/ 1415321 h 1507837"/>
              <a:gd name="connsiteX174" fmla="*/ 2204623 w 2448825"/>
              <a:gd name="connsiteY174" fmla="*/ 1273014 h 1507837"/>
              <a:gd name="connsiteX175" fmla="*/ 1820932 w 2448825"/>
              <a:gd name="connsiteY175" fmla="*/ 503424 h 1507837"/>
              <a:gd name="connsiteX176" fmla="*/ 1815261 w 2448825"/>
              <a:gd name="connsiteY176" fmla="*/ 462175 h 1507837"/>
              <a:gd name="connsiteX177" fmla="*/ 1822238 w 2448825"/>
              <a:gd name="connsiteY177" fmla="*/ 459126 h 1507837"/>
              <a:gd name="connsiteX178" fmla="*/ 1831747 w 2448825"/>
              <a:gd name="connsiteY178" fmla="*/ 500596 h 1507837"/>
              <a:gd name="connsiteX179" fmla="*/ 1915881 w 2448825"/>
              <a:gd name="connsiteY179" fmla="*/ 756968 h 1507837"/>
              <a:gd name="connsiteX180" fmla="*/ 2253164 w 2448825"/>
              <a:gd name="connsiteY180" fmla="*/ 1228293 h 1507837"/>
              <a:gd name="connsiteX181" fmla="*/ 2372464 w 2448825"/>
              <a:gd name="connsiteY181" fmla="*/ 1316608 h 1507837"/>
              <a:gd name="connsiteX182" fmla="*/ 2448825 w 2448825"/>
              <a:gd name="connsiteY182" fmla="*/ 1357431 h 1507837"/>
              <a:gd name="connsiteX183" fmla="*/ 2448825 w 2448825"/>
              <a:gd name="connsiteY183" fmla="*/ 1339777 h 1507837"/>
              <a:gd name="connsiteX184" fmla="*/ 2385629 w 2448825"/>
              <a:gd name="connsiteY184" fmla="*/ 1306166 h 1507837"/>
              <a:gd name="connsiteX185" fmla="*/ 2263631 w 2448825"/>
              <a:gd name="connsiteY185" fmla="*/ 1216050 h 1507837"/>
              <a:gd name="connsiteX186" fmla="*/ 1847558 w 2448825"/>
              <a:gd name="connsiteY186" fmla="*/ 497765 h 1507837"/>
              <a:gd name="connsiteX187" fmla="*/ 1837206 w 2448825"/>
              <a:gd name="connsiteY187" fmla="*/ 452581 h 1507837"/>
              <a:gd name="connsiteX188" fmla="*/ 1843190 w 2448825"/>
              <a:gd name="connsiteY188" fmla="*/ 449966 h 1507837"/>
              <a:gd name="connsiteX189" fmla="*/ 1844120 w 2448825"/>
              <a:gd name="connsiteY189" fmla="*/ 449560 h 1507837"/>
              <a:gd name="connsiteX190" fmla="*/ 1861094 w 2448825"/>
              <a:gd name="connsiteY190" fmla="*/ 499356 h 1507837"/>
              <a:gd name="connsiteX191" fmla="*/ 2312180 w 2448825"/>
              <a:gd name="connsiteY191" fmla="*/ 1171237 h 1507837"/>
              <a:gd name="connsiteX192" fmla="*/ 2429821 w 2448825"/>
              <a:gd name="connsiteY192" fmla="*/ 1259854 h 1507837"/>
              <a:gd name="connsiteX193" fmla="*/ 2448825 w 2448825"/>
              <a:gd name="connsiteY193" fmla="*/ 1270708 h 1507837"/>
              <a:gd name="connsiteX194" fmla="*/ 2448825 w 2448825"/>
              <a:gd name="connsiteY194" fmla="*/ 1252693 h 1507837"/>
              <a:gd name="connsiteX195" fmla="*/ 2440603 w 2448825"/>
              <a:gd name="connsiteY195" fmla="*/ 1247974 h 1507837"/>
              <a:gd name="connsiteX196" fmla="*/ 2322590 w 2448825"/>
              <a:gd name="connsiteY196" fmla="*/ 1159004 h 1507837"/>
              <a:gd name="connsiteX197" fmla="*/ 1875802 w 2448825"/>
              <a:gd name="connsiteY197" fmla="*/ 492751 h 1507837"/>
              <a:gd name="connsiteX198" fmla="*/ 1858882 w 2448825"/>
              <a:gd name="connsiteY198" fmla="*/ 443107 h 1507837"/>
              <a:gd name="connsiteX199" fmla="*/ 1866129 w 2448825"/>
              <a:gd name="connsiteY199" fmla="*/ 439939 h 1507837"/>
              <a:gd name="connsiteX200" fmla="*/ 1893716 w 2448825"/>
              <a:gd name="connsiteY200" fmla="*/ 497550 h 1507837"/>
              <a:gd name="connsiteX201" fmla="*/ 2371123 w 2448825"/>
              <a:gd name="connsiteY201" fmla="*/ 1114082 h 1507837"/>
              <a:gd name="connsiteX202" fmla="*/ 2448825 w 2448825"/>
              <a:gd name="connsiteY202" fmla="*/ 1175402 h 1507837"/>
              <a:gd name="connsiteX203" fmla="*/ 2448825 w 2448825"/>
              <a:gd name="connsiteY203" fmla="*/ 1154552 h 1507837"/>
              <a:gd name="connsiteX204" fmla="*/ 2381500 w 2448825"/>
              <a:gd name="connsiteY204" fmla="*/ 1101826 h 1507837"/>
              <a:gd name="connsiteX205" fmla="*/ 1907677 w 2448825"/>
              <a:gd name="connsiteY205" fmla="*/ 489589 h 1507837"/>
              <a:gd name="connsiteX206" fmla="*/ 1880827 w 2448825"/>
              <a:gd name="connsiteY206" fmla="*/ 433515 h 1507837"/>
              <a:gd name="connsiteX207" fmla="*/ 1888028 w 2448825"/>
              <a:gd name="connsiteY207" fmla="*/ 430367 h 1507837"/>
              <a:gd name="connsiteX208" fmla="*/ 1934133 w 2448825"/>
              <a:gd name="connsiteY208" fmla="*/ 500907 h 1507837"/>
              <a:gd name="connsiteX209" fmla="*/ 2430162 w 2448825"/>
              <a:gd name="connsiteY209" fmla="*/ 1056995 h 1507837"/>
              <a:gd name="connsiteX210" fmla="*/ 2448825 w 2448825"/>
              <a:gd name="connsiteY210" fmla="*/ 1071312 h 1507837"/>
              <a:gd name="connsiteX211" fmla="*/ 2448825 w 2448825"/>
              <a:gd name="connsiteY211" fmla="*/ 1051315 h 1507837"/>
              <a:gd name="connsiteX212" fmla="*/ 2440571 w 2448825"/>
              <a:gd name="connsiteY212" fmla="*/ 1044762 h 1507837"/>
              <a:gd name="connsiteX213" fmla="*/ 1947181 w 2448825"/>
              <a:gd name="connsiteY213" fmla="*/ 491476 h 1507837"/>
              <a:gd name="connsiteX214" fmla="*/ 1902970 w 2448825"/>
              <a:gd name="connsiteY214" fmla="*/ 423835 h 1507837"/>
              <a:gd name="connsiteX215" fmla="*/ 1910167 w 2448825"/>
              <a:gd name="connsiteY215" fmla="*/ 420690 h 1507837"/>
              <a:gd name="connsiteX216" fmla="*/ 2131910 w 2448825"/>
              <a:gd name="connsiteY216" fmla="*/ 665987 h 1507837"/>
              <a:gd name="connsiteX217" fmla="*/ 2386919 w 2448825"/>
              <a:gd name="connsiteY217" fmla="*/ 911475 h 1507837"/>
              <a:gd name="connsiteX218" fmla="*/ 2448825 w 2448825"/>
              <a:gd name="connsiteY218" fmla="*/ 965173 h 1507837"/>
              <a:gd name="connsiteX219" fmla="*/ 2448825 w 2448825"/>
              <a:gd name="connsiteY219" fmla="*/ 943969 h 1507837"/>
              <a:gd name="connsiteX220" fmla="*/ 2397597 w 2448825"/>
              <a:gd name="connsiteY220" fmla="*/ 899533 h 1507837"/>
              <a:gd name="connsiteX221" fmla="*/ 2143329 w 2448825"/>
              <a:gd name="connsiteY221" fmla="*/ 654741 h 1507837"/>
              <a:gd name="connsiteX222" fmla="*/ 1925663 w 2448825"/>
              <a:gd name="connsiteY222" fmla="*/ 413917 h 1507837"/>
              <a:gd name="connsiteX223" fmla="*/ 1930571 w 2448825"/>
              <a:gd name="connsiteY223" fmla="*/ 411771 h 1507837"/>
              <a:gd name="connsiteX224" fmla="*/ 2129911 w 2448825"/>
              <a:gd name="connsiteY224" fmla="*/ 583609 h 1507837"/>
              <a:gd name="connsiteX225" fmla="*/ 2429586 w 2448825"/>
              <a:gd name="connsiteY225" fmla="*/ 842576 h 1507837"/>
              <a:gd name="connsiteX226" fmla="*/ 2448825 w 2448825"/>
              <a:gd name="connsiteY226" fmla="*/ 858875 h 1507837"/>
              <a:gd name="connsiteX227" fmla="*/ 2448825 w 2448825"/>
              <a:gd name="connsiteY227" fmla="*/ 837824 h 1507837"/>
              <a:gd name="connsiteX228" fmla="*/ 2440042 w 2448825"/>
              <a:gd name="connsiteY228" fmla="*/ 830383 h 1507837"/>
              <a:gd name="connsiteX229" fmla="*/ 2140497 w 2448825"/>
              <a:gd name="connsiteY229" fmla="*/ 571547 h 1507837"/>
              <a:gd name="connsiteX230" fmla="*/ 1946885 w 2448825"/>
              <a:gd name="connsiteY230" fmla="*/ 404640 h 1507837"/>
              <a:gd name="connsiteX231" fmla="*/ 1951078 w 2448825"/>
              <a:gd name="connsiteY231" fmla="*/ 402807 h 1507837"/>
              <a:gd name="connsiteX232" fmla="*/ 2021392 w 2448825"/>
              <a:gd name="connsiteY232" fmla="*/ 445643 h 1507837"/>
              <a:gd name="connsiteX233" fmla="*/ 2440465 w 2448825"/>
              <a:gd name="connsiteY233" fmla="*/ 749769 h 1507837"/>
              <a:gd name="connsiteX234" fmla="*/ 2448825 w 2448825"/>
              <a:gd name="connsiteY234" fmla="*/ 756610 h 1507837"/>
              <a:gd name="connsiteX235" fmla="*/ 2448825 w 2448825"/>
              <a:gd name="connsiteY235" fmla="*/ 735972 h 1507837"/>
              <a:gd name="connsiteX236" fmla="*/ 2297547 w 2448825"/>
              <a:gd name="connsiteY236" fmla="*/ 619394 h 1507837"/>
              <a:gd name="connsiteX237" fmla="*/ 2025245 w 2448825"/>
              <a:gd name="connsiteY237" fmla="*/ 429430 h 1507837"/>
              <a:gd name="connsiteX238" fmla="*/ 1968807 w 2448825"/>
              <a:gd name="connsiteY238" fmla="*/ 395057 h 1507837"/>
              <a:gd name="connsiteX239" fmla="*/ 1971360 w 2448825"/>
              <a:gd name="connsiteY239" fmla="*/ 393942 h 1507837"/>
              <a:gd name="connsiteX240" fmla="*/ 2138828 w 2448825"/>
              <a:gd name="connsiteY240" fmla="*/ 471747 h 1507837"/>
              <a:gd name="connsiteX241" fmla="*/ 2388945 w 2448825"/>
              <a:gd name="connsiteY241" fmla="*/ 620133 h 1507837"/>
              <a:gd name="connsiteX242" fmla="*/ 2448825 w 2448825"/>
              <a:gd name="connsiteY242" fmla="*/ 662698 h 1507837"/>
              <a:gd name="connsiteX243" fmla="*/ 2448825 w 2448825"/>
              <a:gd name="connsiteY243" fmla="*/ 643252 h 1507837"/>
              <a:gd name="connsiteX244" fmla="*/ 2365217 w 2448825"/>
              <a:gd name="connsiteY244" fmla="*/ 585096 h 1507837"/>
              <a:gd name="connsiteX245" fmla="*/ 2086683 w 2448825"/>
              <a:gd name="connsiteY245" fmla="*/ 427260 h 1507837"/>
              <a:gd name="connsiteX246" fmla="*/ 1992407 w 2448825"/>
              <a:gd name="connsiteY246" fmla="*/ 384742 h 1507837"/>
              <a:gd name="connsiteX247" fmla="*/ 1995007 w 2448825"/>
              <a:gd name="connsiteY247" fmla="*/ 383605 h 1507837"/>
              <a:gd name="connsiteX248" fmla="*/ 2082645 w 2448825"/>
              <a:gd name="connsiteY248" fmla="*/ 410040 h 1507837"/>
              <a:gd name="connsiteX249" fmla="*/ 2329079 w 2448825"/>
              <a:gd name="connsiteY249" fmla="*/ 510290 h 1507837"/>
              <a:gd name="connsiteX250" fmla="*/ 2448825 w 2448825"/>
              <a:gd name="connsiteY250" fmla="*/ 575559 h 1507837"/>
              <a:gd name="connsiteX251" fmla="*/ 2448825 w 2448825"/>
              <a:gd name="connsiteY251" fmla="*/ 557517 h 1507837"/>
              <a:gd name="connsiteX252" fmla="*/ 2432425 w 2448825"/>
              <a:gd name="connsiteY252" fmla="*/ 547120 h 1507837"/>
              <a:gd name="connsiteX253" fmla="*/ 2149723 w 2448825"/>
              <a:gd name="connsiteY253" fmla="*/ 416390 h 1507837"/>
              <a:gd name="connsiteX254" fmla="*/ 2018271 w 2448825"/>
              <a:gd name="connsiteY254" fmla="*/ 374726 h 1507837"/>
              <a:gd name="connsiteX255" fmla="*/ 2130259 w 2448825"/>
              <a:gd name="connsiteY255" fmla="*/ 395348 h 1507837"/>
              <a:gd name="connsiteX256" fmla="*/ 2387071 w 2448825"/>
              <a:gd name="connsiteY256" fmla="*/ 473368 h 1507837"/>
              <a:gd name="connsiteX257" fmla="*/ 2448825 w 2448825"/>
              <a:gd name="connsiteY257" fmla="*/ 502208 h 1507837"/>
              <a:gd name="connsiteX258" fmla="*/ 2448825 w 2448825"/>
              <a:gd name="connsiteY258" fmla="*/ 484514 h 1507837"/>
              <a:gd name="connsiteX259" fmla="*/ 2404122 w 2448825"/>
              <a:gd name="connsiteY259" fmla="*/ 463172 h 1507837"/>
              <a:gd name="connsiteX260" fmla="*/ 2261583 w 2448825"/>
              <a:gd name="connsiteY260" fmla="*/ 412616 h 1507837"/>
              <a:gd name="connsiteX261" fmla="*/ 2132752 w 2448825"/>
              <a:gd name="connsiteY261" fmla="*/ 379542 h 1507837"/>
              <a:gd name="connsiteX262" fmla="*/ 2065799 w 2448825"/>
              <a:gd name="connsiteY262" fmla="*/ 367162 h 1507837"/>
              <a:gd name="connsiteX263" fmla="*/ 2172877 w 2448825"/>
              <a:gd name="connsiteY263" fmla="*/ 376025 h 1507837"/>
              <a:gd name="connsiteX264" fmla="*/ 2441704 w 2448825"/>
              <a:gd name="connsiteY264" fmla="*/ 433172 h 1507837"/>
              <a:gd name="connsiteX265" fmla="*/ 2448825 w 2448825"/>
              <a:gd name="connsiteY265" fmla="*/ 435987 h 1507837"/>
              <a:gd name="connsiteX266" fmla="*/ 2448825 w 2448825"/>
              <a:gd name="connsiteY266" fmla="*/ 420397 h 1507837"/>
              <a:gd name="connsiteX267" fmla="*/ 2420960 w 2448825"/>
              <a:gd name="connsiteY267" fmla="*/ 410518 h 1507837"/>
              <a:gd name="connsiteX268" fmla="*/ 2309139 w 2448825"/>
              <a:gd name="connsiteY268" fmla="*/ 382079 h 1507837"/>
              <a:gd name="connsiteX269" fmla="*/ 2172260 w 2448825"/>
              <a:gd name="connsiteY269" fmla="*/ 360196 h 1507837"/>
              <a:gd name="connsiteX270" fmla="*/ 2113751 w 2448825"/>
              <a:gd name="connsiteY270" fmla="*/ 355361 h 1507837"/>
              <a:gd name="connsiteX271" fmla="*/ 2212986 w 2448825"/>
              <a:gd name="connsiteY271" fmla="*/ 354845 h 1507837"/>
              <a:gd name="connsiteX272" fmla="*/ 2354812 w 2448825"/>
              <a:gd name="connsiteY272" fmla="*/ 365674 h 1507837"/>
              <a:gd name="connsiteX273" fmla="*/ 2448825 w 2448825"/>
              <a:gd name="connsiteY273" fmla="*/ 383298 h 1507837"/>
              <a:gd name="connsiteX274" fmla="*/ 2448825 w 2448825"/>
              <a:gd name="connsiteY274" fmla="*/ 366438 h 1507837"/>
              <a:gd name="connsiteX275" fmla="*/ 2354946 w 2448825"/>
              <a:gd name="connsiteY275" fmla="*/ 349901 h 1507837"/>
              <a:gd name="connsiteX276" fmla="*/ 2210817 w 2448825"/>
              <a:gd name="connsiteY276" fmla="*/ 339010 h 1507837"/>
              <a:gd name="connsiteX277" fmla="*/ 2160338 w 2448825"/>
              <a:gd name="connsiteY277" fmla="*/ 339280 h 1507837"/>
              <a:gd name="connsiteX278" fmla="*/ 2251790 w 2448825"/>
              <a:gd name="connsiteY278" fmla="*/ 331782 h 1507837"/>
              <a:gd name="connsiteX279" fmla="*/ 2398553 w 2448825"/>
              <a:gd name="connsiteY279" fmla="*/ 331945 h 1507837"/>
              <a:gd name="connsiteX280" fmla="*/ 2448825 w 2448825"/>
              <a:gd name="connsiteY280" fmla="*/ 337715 h 1507837"/>
              <a:gd name="connsiteX281" fmla="*/ 2448825 w 2448825"/>
              <a:gd name="connsiteY281" fmla="*/ 321268 h 1507837"/>
              <a:gd name="connsiteX282" fmla="*/ 2399837 w 2448825"/>
              <a:gd name="connsiteY282" fmla="*/ 316505 h 1507837"/>
              <a:gd name="connsiteX283" fmla="*/ 2248297 w 2448825"/>
              <a:gd name="connsiteY283" fmla="*/ 316310 h 1507837"/>
              <a:gd name="connsiteX284" fmla="*/ 2225116 w 2448825"/>
              <a:gd name="connsiteY284" fmla="*/ 318214 h 1507837"/>
              <a:gd name="connsiteX285" fmla="*/ 2290043 w 2448825"/>
              <a:gd name="connsiteY285" fmla="*/ 308460 h 1507837"/>
              <a:gd name="connsiteX286" fmla="*/ 2422255 w 2448825"/>
              <a:gd name="connsiteY286" fmla="*/ 298798 h 1507837"/>
              <a:gd name="connsiteX287" fmla="*/ 2448825 w 2448825"/>
              <a:gd name="connsiteY287" fmla="*/ 299407 h 1507837"/>
              <a:gd name="connsiteX288" fmla="*/ 2448825 w 2448825"/>
              <a:gd name="connsiteY288" fmla="*/ 282997 h 1507837"/>
              <a:gd name="connsiteX289" fmla="*/ 2444419 w 2448825"/>
              <a:gd name="connsiteY289" fmla="*/ 282851 h 1507837"/>
              <a:gd name="connsiteX290" fmla="*/ 2285479 w 2448825"/>
              <a:gd name="connsiteY290" fmla="*/ 293260 h 1507837"/>
              <a:gd name="connsiteX291" fmla="*/ 2282576 w 2448825"/>
              <a:gd name="connsiteY291" fmla="*/ 293696 h 1507837"/>
              <a:gd name="connsiteX292" fmla="*/ 2328130 w 2448825"/>
              <a:gd name="connsiteY292" fmla="*/ 284085 h 1507837"/>
              <a:gd name="connsiteX293" fmla="*/ 2443785 w 2448825"/>
              <a:gd name="connsiteY293" fmla="*/ 267836 h 1507837"/>
              <a:gd name="connsiteX294" fmla="*/ 2448825 w 2448825"/>
              <a:gd name="connsiteY294" fmla="*/ 267519 h 1507837"/>
              <a:gd name="connsiteX295" fmla="*/ 2448825 w 2448825"/>
              <a:gd name="connsiteY295" fmla="*/ 253586 h 1507837"/>
              <a:gd name="connsiteX296" fmla="*/ 2337302 w 2448825"/>
              <a:gd name="connsiteY296" fmla="*/ 267573 h 1507837"/>
              <a:gd name="connsiteX297" fmla="*/ 2362375 w 2448825"/>
              <a:gd name="connsiteY297" fmla="*/ 260916 h 1507837"/>
              <a:gd name="connsiteX298" fmla="*/ 2448825 w 2448825"/>
              <a:gd name="connsiteY298" fmla="*/ 245377 h 1507837"/>
              <a:gd name="connsiteX299" fmla="*/ 2448825 w 2448825"/>
              <a:gd name="connsiteY299" fmla="*/ 229066 h 1507837"/>
              <a:gd name="connsiteX300" fmla="*/ 2386500 w 2448825"/>
              <a:gd name="connsiteY300" fmla="*/ 240262 h 1507837"/>
              <a:gd name="connsiteX301" fmla="*/ 2399846 w 2448825"/>
              <a:gd name="connsiteY301" fmla="*/ 236065 h 1507837"/>
              <a:gd name="connsiteX302" fmla="*/ 2448825 w 2448825"/>
              <a:gd name="connsiteY302" fmla="*/ 224853 h 1507837"/>
              <a:gd name="connsiteX303" fmla="*/ 2448825 w 2448825"/>
              <a:gd name="connsiteY303" fmla="*/ 208370 h 1507837"/>
              <a:gd name="connsiteX304" fmla="*/ 2434767 w 2448825"/>
              <a:gd name="connsiteY304" fmla="*/ 211585 h 1507837"/>
              <a:gd name="connsiteX305" fmla="*/ 2437435 w 2448825"/>
              <a:gd name="connsiteY305" fmla="*/ 210629 h 1507837"/>
              <a:gd name="connsiteX306" fmla="*/ 2448825 w 2448825"/>
              <a:gd name="connsiteY306" fmla="*/ 207512 h 1507837"/>
              <a:gd name="connsiteX307" fmla="*/ 2448825 w 2448825"/>
              <a:gd name="connsiteY307" fmla="*/ 190958 h 1507837"/>
              <a:gd name="connsiteX308" fmla="*/ 2432943 w 2448825"/>
              <a:gd name="connsiteY308" fmla="*/ 195303 h 1507837"/>
              <a:gd name="connsiteX309" fmla="*/ 2236872 w 2448825"/>
              <a:gd name="connsiteY309" fmla="*/ 265595 h 1507837"/>
              <a:gd name="connsiteX310" fmla="*/ 2160540 w 2448825"/>
              <a:gd name="connsiteY310" fmla="*/ 296999 h 1507837"/>
              <a:gd name="connsiteX311" fmla="*/ 2120770 w 2448825"/>
              <a:gd name="connsiteY311" fmla="*/ 311626 h 1507837"/>
              <a:gd name="connsiteX312" fmla="*/ 2083487 w 2448825"/>
              <a:gd name="connsiteY312" fmla="*/ 323531 h 1507837"/>
              <a:gd name="connsiteX313" fmla="*/ 2046872 w 2448825"/>
              <a:gd name="connsiteY313" fmla="*/ 333244 h 1507837"/>
              <a:gd name="connsiteX314" fmla="*/ 2015574 w 2448825"/>
              <a:gd name="connsiteY314" fmla="*/ 339646 h 1507837"/>
              <a:gd name="connsiteX315" fmla="*/ 1958987 w 2448825"/>
              <a:gd name="connsiteY315" fmla="*/ 347339 h 1507837"/>
              <a:gd name="connsiteX316" fmla="*/ 1958483 w 2448825"/>
              <a:gd name="connsiteY316" fmla="*/ 347375 h 1507837"/>
              <a:gd name="connsiteX317" fmla="*/ 1932007 w 2448825"/>
              <a:gd name="connsiteY317" fmla="*/ 346871 h 1507837"/>
              <a:gd name="connsiteX318" fmla="*/ 1908224 w 2448825"/>
              <a:gd name="connsiteY318" fmla="*/ 343924 h 1507837"/>
              <a:gd name="connsiteX319" fmla="*/ 1887517 w 2448825"/>
              <a:gd name="connsiteY319" fmla="*/ 338803 h 1507837"/>
              <a:gd name="connsiteX320" fmla="*/ 1856245 w 2448825"/>
              <a:gd name="connsiteY320" fmla="*/ 326500 h 1507837"/>
              <a:gd name="connsiteX321" fmla="*/ 1847709 w 2448825"/>
              <a:gd name="connsiteY321" fmla="*/ 321301 h 1507837"/>
              <a:gd name="connsiteX322" fmla="*/ 1830121 w 2448825"/>
              <a:gd name="connsiteY322" fmla="*/ 307137 h 1507837"/>
              <a:gd name="connsiteX323" fmla="*/ 1816502 w 2448825"/>
              <a:gd name="connsiteY323" fmla="*/ 291801 h 1507837"/>
              <a:gd name="connsiteX324" fmla="*/ 1803395 w 2448825"/>
              <a:gd name="connsiteY324" fmla="*/ 271943 h 1507837"/>
              <a:gd name="connsiteX325" fmla="*/ 1793621 w 2448825"/>
              <a:gd name="connsiteY325" fmla="*/ 251730 h 1507837"/>
              <a:gd name="connsiteX326" fmla="*/ 1786636 w 2448825"/>
              <a:gd name="connsiteY326" fmla="*/ 231438 h 1507837"/>
              <a:gd name="connsiteX327" fmla="*/ 1778911 w 2448825"/>
              <a:gd name="connsiteY327" fmla="*/ 195926 h 1507837"/>
              <a:gd name="connsiteX328" fmla="*/ 1775185 w 2448825"/>
              <a:gd name="connsiteY328" fmla="*/ 166291 h 1507837"/>
              <a:gd name="connsiteX329" fmla="*/ 1769046 w 2448825"/>
              <a:gd name="connsiteY329" fmla="*/ 41021 h 1507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</a:cxnLst>
            <a:rect l="l" t="t" r="r" b="b"/>
            <a:pathLst>
              <a:path w="2448825" h="1507837">
                <a:moveTo>
                  <a:pt x="1765183" y="0"/>
                </a:moveTo>
                <a:lnTo>
                  <a:pt x="1736247" y="0"/>
                </a:lnTo>
                <a:lnTo>
                  <a:pt x="1740936" y="31313"/>
                </a:lnTo>
                <a:lnTo>
                  <a:pt x="1733239" y="0"/>
                </a:lnTo>
                <a:lnTo>
                  <a:pt x="1716471" y="0"/>
                </a:lnTo>
                <a:lnTo>
                  <a:pt x="1735920" y="84093"/>
                </a:lnTo>
                <a:lnTo>
                  <a:pt x="1715561" y="24943"/>
                </a:lnTo>
                <a:lnTo>
                  <a:pt x="1704951" y="0"/>
                </a:lnTo>
                <a:lnTo>
                  <a:pt x="1687618" y="0"/>
                </a:lnTo>
                <a:lnTo>
                  <a:pt x="1701105" y="32202"/>
                </a:lnTo>
                <a:lnTo>
                  <a:pt x="1734719" y="129905"/>
                </a:lnTo>
                <a:lnTo>
                  <a:pt x="1706702" y="71956"/>
                </a:lnTo>
                <a:lnTo>
                  <a:pt x="1664808" y="0"/>
                </a:lnTo>
                <a:lnTo>
                  <a:pt x="1646915" y="0"/>
                </a:lnTo>
                <a:lnTo>
                  <a:pt x="1693032" y="80474"/>
                </a:lnTo>
                <a:lnTo>
                  <a:pt x="1736887" y="171197"/>
                </a:lnTo>
                <a:lnTo>
                  <a:pt x="1705509" y="123666"/>
                </a:lnTo>
                <a:lnTo>
                  <a:pt x="1609857" y="0"/>
                </a:lnTo>
                <a:lnTo>
                  <a:pt x="1588915" y="0"/>
                </a:lnTo>
                <a:lnTo>
                  <a:pt x="1692797" y="133563"/>
                </a:lnTo>
                <a:lnTo>
                  <a:pt x="1741466" y="207299"/>
                </a:lnTo>
                <a:lnTo>
                  <a:pt x="1723041" y="186551"/>
                </a:lnTo>
                <a:cubicBezTo>
                  <a:pt x="1692345" y="153310"/>
                  <a:pt x="1660995" y="120445"/>
                  <a:pt x="1628294" y="87788"/>
                </a:cubicBezTo>
                <a:lnTo>
                  <a:pt x="1535696" y="0"/>
                </a:lnTo>
                <a:lnTo>
                  <a:pt x="1512021" y="0"/>
                </a:lnTo>
                <a:lnTo>
                  <a:pt x="1514907" y="2439"/>
                </a:lnTo>
                <a:cubicBezTo>
                  <a:pt x="1586765" y="66958"/>
                  <a:pt x="1650482" y="131651"/>
                  <a:pt x="1711607" y="197847"/>
                </a:cubicBezTo>
                <a:lnTo>
                  <a:pt x="1754787" y="246471"/>
                </a:lnTo>
                <a:lnTo>
                  <a:pt x="1642069" y="155700"/>
                </a:lnTo>
                <a:cubicBezTo>
                  <a:pt x="1605251" y="127634"/>
                  <a:pt x="1567408" y="99552"/>
                  <a:pt x="1527936" y="71119"/>
                </a:cubicBezTo>
                <a:lnTo>
                  <a:pt x="1426286" y="0"/>
                </a:lnTo>
                <a:lnTo>
                  <a:pt x="1398273" y="0"/>
                </a:lnTo>
                <a:lnTo>
                  <a:pt x="1518519" y="84133"/>
                </a:lnTo>
                <a:cubicBezTo>
                  <a:pt x="1557909" y="112509"/>
                  <a:pt x="1595674" y="140536"/>
                  <a:pt x="1632418" y="168547"/>
                </a:cubicBezTo>
                <a:lnTo>
                  <a:pt x="1749374" y="262732"/>
                </a:lnTo>
                <a:lnTo>
                  <a:pt x="1522846" y="136313"/>
                </a:lnTo>
                <a:cubicBezTo>
                  <a:pt x="1483012" y="114425"/>
                  <a:pt x="1441852" y="91805"/>
                  <a:pt x="1399032" y="68073"/>
                </a:cubicBezTo>
                <a:lnTo>
                  <a:pt x="1277461" y="0"/>
                </a:lnTo>
                <a:lnTo>
                  <a:pt x="1244877" y="0"/>
                </a:lnTo>
                <a:lnTo>
                  <a:pt x="1257196" y="7087"/>
                </a:lnTo>
                <a:cubicBezTo>
                  <a:pt x="1350239" y="59806"/>
                  <a:pt x="1435292" y="106555"/>
                  <a:pt x="1515026" y="150376"/>
                </a:cubicBezTo>
                <a:lnTo>
                  <a:pt x="1766354" y="290595"/>
                </a:lnTo>
                <a:lnTo>
                  <a:pt x="1766387" y="291148"/>
                </a:lnTo>
                <a:lnTo>
                  <a:pt x="1680528" y="257369"/>
                </a:lnTo>
                <a:cubicBezTo>
                  <a:pt x="1506997" y="191202"/>
                  <a:pt x="1329051" y="123367"/>
                  <a:pt x="1122129" y="14613"/>
                </a:cubicBezTo>
                <a:lnTo>
                  <a:pt x="1095411" y="0"/>
                </a:lnTo>
                <a:lnTo>
                  <a:pt x="1061688" y="0"/>
                </a:lnTo>
                <a:lnTo>
                  <a:pt x="1114559" y="28924"/>
                </a:lnTo>
                <a:cubicBezTo>
                  <a:pt x="1322246" y="138106"/>
                  <a:pt x="1500733" y="206139"/>
                  <a:pt x="1674753" y="272498"/>
                </a:cubicBezTo>
                <a:lnTo>
                  <a:pt x="1767473" y="308971"/>
                </a:lnTo>
                <a:lnTo>
                  <a:pt x="1767480" y="309107"/>
                </a:lnTo>
                <a:lnTo>
                  <a:pt x="1723390" y="298199"/>
                </a:lnTo>
                <a:cubicBezTo>
                  <a:pt x="1488994" y="243586"/>
                  <a:pt x="1247606" y="187373"/>
                  <a:pt x="970443" y="37467"/>
                </a:cubicBezTo>
                <a:lnTo>
                  <a:pt x="905878" y="0"/>
                </a:lnTo>
                <a:lnTo>
                  <a:pt x="874035" y="0"/>
                </a:lnTo>
                <a:lnTo>
                  <a:pt x="962720" y="51472"/>
                </a:lnTo>
                <a:cubicBezTo>
                  <a:pt x="1241657" y="202380"/>
                  <a:pt x="1484181" y="258858"/>
                  <a:pt x="1719704" y="313691"/>
                </a:cubicBezTo>
                <a:lnTo>
                  <a:pt x="1768494" y="325763"/>
                </a:lnTo>
                <a:lnTo>
                  <a:pt x="1768546" y="326624"/>
                </a:lnTo>
                <a:lnTo>
                  <a:pt x="1745737" y="323799"/>
                </a:lnTo>
                <a:cubicBezTo>
                  <a:pt x="1445976" y="291446"/>
                  <a:pt x="1136030" y="258036"/>
                  <a:pt x="794107" y="43700"/>
                </a:cubicBezTo>
                <a:lnTo>
                  <a:pt x="731060" y="0"/>
                </a:lnTo>
                <a:lnTo>
                  <a:pt x="709760" y="0"/>
                </a:lnTo>
                <a:lnTo>
                  <a:pt x="785548" y="57352"/>
                </a:lnTo>
                <a:cubicBezTo>
                  <a:pt x="1130571" y="273625"/>
                  <a:pt x="1442407" y="307264"/>
                  <a:pt x="1743992" y="339798"/>
                </a:cubicBezTo>
                <a:lnTo>
                  <a:pt x="1769540" y="342961"/>
                </a:lnTo>
                <a:lnTo>
                  <a:pt x="1769590" y="343780"/>
                </a:lnTo>
                <a:lnTo>
                  <a:pt x="1761242" y="343622"/>
                </a:lnTo>
                <a:cubicBezTo>
                  <a:pt x="1431089" y="342991"/>
                  <a:pt x="1089703" y="342332"/>
                  <a:pt x="738817" y="120127"/>
                </a:cubicBezTo>
                <a:cubicBezTo>
                  <a:pt x="700272" y="95716"/>
                  <a:pt x="664947" y="69723"/>
                  <a:pt x="632455" y="42303"/>
                </a:cubicBezTo>
                <a:lnTo>
                  <a:pt x="588692" y="0"/>
                </a:lnTo>
                <a:lnTo>
                  <a:pt x="564627" y="0"/>
                </a:lnTo>
                <a:lnTo>
                  <a:pt x="575664" y="11910"/>
                </a:lnTo>
                <a:cubicBezTo>
                  <a:pt x="622621" y="57562"/>
                  <a:pt x="674054" y="98002"/>
                  <a:pt x="730315" y="133623"/>
                </a:cubicBezTo>
                <a:cubicBezTo>
                  <a:pt x="1085097" y="358312"/>
                  <a:pt x="1428855" y="358994"/>
                  <a:pt x="1761288" y="359634"/>
                </a:cubicBezTo>
                <a:lnTo>
                  <a:pt x="1770565" y="359808"/>
                </a:lnTo>
                <a:lnTo>
                  <a:pt x="1770623" y="360761"/>
                </a:lnTo>
                <a:lnTo>
                  <a:pt x="1501918" y="380603"/>
                </a:lnTo>
                <a:cubicBezTo>
                  <a:pt x="1228586" y="392665"/>
                  <a:pt x="952082" y="368341"/>
                  <a:pt x="683530" y="196557"/>
                </a:cubicBezTo>
                <a:cubicBezTo>
                  <a:pt x="604195" y="145835"/>
                  <a:pt x="538901" y="86272"/>
                  <a:pt x="484393" y="20103"/>
                </a:cubicBezTo>
                <a:lnTo>
                  <a:pt x="470065" y="0"/>
                </a:lnTo>
                <a:lnTo>
                  <a:pt x="450189" y="0"/>
                </a:lnTo>
                <a:lnTo>
                  <a:pt x="471599" y="30281"/>
                </a:lnTo>
                <a:cubicBezTo>
                  <a:pt x="530110" y="101110"/>
                  <a:pt x="597583" y="160740"/>
                  <a:pt x="674847" y="210171"/>
                </a:cubicBezTo>
                <a:cubicBezTo>
                  <a:pt x="946860" y="384152"/>
                  <a:pt x="1225802" y="408930"/>
                  <a:pt x="1501261" y="396847"/>
                </a:cubicBezTo>
                <a:lnTo>
                  <a:pt x="1771606" y="376902"/>
                </a:lnTo>
                <a:lnTo>
                  <a:pt x="1771619" y="377114"/>
                </a:lnTo>
                <a:lnTo>
                  <a:pt x="1491080" y="419576"/>
                </a:lnTo>
                <a:cubicBezTo>
                  <a:pt x="1196543" y="454936"/>
                  <a:pt x="901769" y="448799"/>
                  <a:pt x="628364" y="273018"/>
                </a:cubicBezTo>
                <a:cubicBezTo>
                  <a:pt x="546981" y="220226"/>
                  <a:pt x="481018" y="156951"/>
                  <a:pt x="426891" y="85825"/>
                </a:cubicBezTo>
                <a:lnTo>
                  <a:pt x="371255" y="0"/>
                </a:lnTo>
                <a:lnTo>
                  <a:pt x="352486" y="0"/>
                </a:lnTo>
                <a:lnTo>
                  <a:pt x="406794" y="86326"/>
                </a:lnTo>
                <a:cubicBezTo>
                  <a:pt x="461855" y="160472"/>
                  <a:pt x="526263" y="222683"/>
                  <a:pt x="600757" y="273913"/>
                </a:cubicBezTo>
                <a:cubicBezTo>
                  <a:pt x="606975" y="278189"/>
                  <a:pt x="613261" y="282366"/>
                  <a:pt x="619595" y="286478"/>
                </a:cubicBezTo>
                <a:cubicBezTo>
                  <a:pt x="896931" y="464777"/>
                  <a:pt x="1194452" y="471252"/>
                  <a:pt x="1491384" y="435704"/>
                </a:cubicBezTo>
                <a:lnTo>
                  <a:pt x="1772597" y="393185"/>
                </a:lnTo>
                <a:lnTo>
                  <a:pt x="1772651" y="394057"/>
                </a:lnTo>
                <a:lnTo>
                  <a:pt x="1479737" y="458380"/>
                </a:lnTo>
                <a:cubicBezTo>
                  <a:pt x="1163837" y="517510"/>
                  <a:pt x="850762" y="529876"/>
                  <a:pt x="573096" y="349558"/>
                </a:cubicBezTo>
                <a:cubicBezTo>
                  <a:pt x="568099" y="346268"/>
                  <a:pt x="563224" y="343013"/>
                  <a:pt x="558363" y="339670"/>
                </a:cubicBezTo>
                <a:cubicBezTo>
                  <a:pt x="461803" y="273265"/>
                  <a:pt x="388537" y="190001"/>
                  <a:pt x="332051" y="94947"/>
                </a:cubicBezTo>
                <a:lnTo>
                  <a:pt x="286111" y="0"/>
                </a:lnTo>
                <a:lnTo>
                  <a:pt x="265896" y="0"/>
                </a:lnTo>
                <a:lnTo>
                  <a:pt x="275036" y="23291"/>
                </a:lnTo>
                <a:cubicBezTo>
                  <a:pt x="342284" y="164254"/>
                  <a:pt x="432781" y="272944"/>
                  <a:pt x="549061" y="352909"/>
                </a:cubicBezTo>
                <a:cubicBezTo>
                  <a:pt x="554056" y="356344"/>
                  <a:pt x="559075" y="359746"/>
                  <a:pt x="564160" y="363048"/>
                </a:cubicBezTo>
                <a:cubicBezTo>
                  <a:pt x="846153" y="546159"/>
                  <a:pt x="1162225" y="534056"/>
                  <a:pt x="1480746" y="474564"/>
                </a:cubicBezTo>
                <a:lnTo>
                  <a:pt x="1773640" y="410298"/>
                </a:lnTo>
                <a:lnTo>
                  <a:pt x="1773692" y="411168"/>
                </a:lnTo>
                <a:lnTo>
                  <a:pt x="1636927" y="451131"/>
                </a:lnTo>
                <a:cubicBezTo>
                  <a:pt x="1242527" y="563120"/>
                  <a:pt x="846352" y="641438"/>
                  <a:pt x="517773" y="425963"/>
                </a:cubicBezTo>
                <a:cubicBezTo>
                  <a:pt x="367726" y="326972"/>
                  <a:pt x="273781" y="185171"/>
                  <a:pt x="213010" y="19242"/>
                </a:cubicBezTo>
                <a:lnTo>
                  <a:pt x="207396" y="0"/>
                </a:lnTo>
                <a:lnTo>
                  <a:pt x="191815" y="0"/>
                </a:lnTo>
                <a:lnTo>
                  <a:pt x="219299" y="79917"/>
                </a:lnTo>
                <a:cubicBezTo>
                  <a:pt x="284680" y="232403"/>
                  <a:pt x="376391" y="348175"/>
                  <a:pt x="496988" y="431110"/>
                </a:cubicBezTo>
                <a:cubicBezTo>
                  <a:pt x="500958" y="433840"/>
                  <a:pt x="505005" y="436525"/>
                  <a:pt x="509020" y="439189"/>
                </a:cubicBezTo>
                <a:cubicBezTo>
                  <a:pt x="843031" y="658230"/>
                  <a:pt x="1242678" y="579554"/>
                  <a:pt x="1640227" y="466730"/>
                </a:cubicBezTo>
                <a:lnTo>
                  <a:pt x="1774683" y="427453"/>
                </a:lnTo>
                <a:lnTo>
                  <a:pt x="1774717" y="428021"/>
                </a:lnTo>
                <a:lnTo>
                  <a:pt x="1636094" y="475975"/>
                </a:lnTo>
                <a:cubicBezTo>
                  <a:pt x="1215807" y="617856"/>
                  <a:pt x="795530" y="722857"/>
                  <a:pt x="462552" y="502437"/>
                </a:cubicBezTo>
                <a:cubicBezTo>
                  <a:pt x="336514" y="418647"/>
                  <a:pt x="243010" y="297073"/>
                  <a:pt x="179374" y="133314"/>
                </a:cubicBezTo>
                <a:lnTo>
                  <a:pt x="139092" y="0"/>
                </a:lnTo>
                <a:lnTo>
                  <a:pt x="122438" y="0"/>
                </a:lnTo>
                <a:lnTo>
                  <a:pt x="164742" y="139843"/>
                </a:lnTo>
                <a:cubicBezTo>
                  <a:pt x="229592" y="306401"/>
                  <a:pt x="325047" y="430239"/>
                  <a:pt x="453708" y="515795"/>
                </a:cubicBezTo>
                <a:cubicBezTo>
                  <a:pt x="792504" y="740089"/>
                  <a:pt x="1216432" y="634524"/>
                  <a:pt x="1640013" y="491595"/>
                </a:cubicBezTo>
                <a:lnTo>
                  <a:pt x="1775729" y="444658"/>
                </a:lnTo>
                <a:lnTo>
                  <a:pt x="1775739" y="444811"/>
                </a:lnTo>
                <a:lnTo>
                  <a:pt x="1635147" y="500192"/>
                </a:lnTo>
                <a:cubicBezTo>
                  <a:pt x="1188893" y="672233"/>
                  <a:pt x="744461" y="804245"/>
                  <a:pt x="407217" y="578930"/>
                </a:cubicBezTo>
                <a:cubicBezTo>
                  <a:pt x="404912" y="577394"/>
                  <a:pt x="402631" y="575825"/>
                  <a:pt x="400349" y="574256"/>
                </a:cubicBezTo>
                <a:cubicBezTo>
                  <a:pt x="253255" y="473100"/>
                  <a:pt x="152994" y="316376"/>
                  <a:pt x="95487" y="97101"/>
                </a:cubicBezTo>
                <a:lnTo>
                  <a:pt x="73610" y="0"/>
                </a:lnTo>
                <a:lnTo>
                  <a:pt x="57345" y="0"/>
                </a:lnTo>
                <a:lnTo>
                  <a:pt x="57691" y="2278"/>
                </a:lnTo>
                <a:cubicBezTo>
                  <a:pt x="110354" y="277819"/>
                  <a:pt x="219527" y="469346"/>
                  <a:pt x="391272" y="587454"/>
                </a:cubicBezTo>
                <a:lnTo>
                  <a:pt x="391250" y="587487"/>
                </a:lnTo>
                <a:cubicBezTo>
                  <a:pt x="393565" y="589079"/>
                  <a:pt x="395936" y="590662"/>
                  <a:pt x="398284" y="592277"/>
                </a:cubicBezTo>
                <a:cubicBezTo>
                  <a:pt x="741674" y="821732"/>
                  <a:pt x="1189919" y="689012"/>
                  <a:pt x="1639602" y="515690"/>
                </a:cubicBezTo>
                <a:lnTo>
                  <a:pt x="1774532" y="462542"/>
                </a:lnTo>
                <a:lnTo>
                  <a:pt x="1634379" y="523817"/>
                </a:lnTo>
                <a:cubicBezTo>
                  <a:pt x="1162086" y="726333"/>
                  <a:pt x="693397" y="885583"/>
                  <a:pt x="351996" y="655405"/>
                </a:cubicBezTo>
                <a:cubicBezTo>
                  <a:pt x="350375" y="654290"/>
                  <a:pt x="348755" y="653176"/>
                  <a:pt x="347133" y="652060"/>
                </a:cubicBezTo>
                <a:cubicBezTo>
                  <a:pt x="173832" y="532882"/>
                  <a:pt x="67222" y="333520"/>
                  <a:pt x="21293" y="42876"/>
                </a:cubicBezTo>
                <a:lnTo>
                  <a:pt x="16179" y="0"/>
                </a:lnTo>
                <a:lnTo>
                  <a:pt x="0" y="0"/>
                </a:lnTo>
                <a:lnTo>
                  <a:pt x="5411" y="45352"/>
                </a:lnTo>
                <a:cubicBezTo>
                  <a:pt x="27931" y="187957"/>
                  <a:pt x="63572" y="305673"/>
                  <a:pt x="114340" y="405145"/>
                </a:cubicBezTo>
                <a:cubicBezTo>
                  <a:pt x="170556" y="515330"/>
                  <a:pt x="243693" y="600413"/>
                  <a:pt x="337770" y="665110"/>
                </a:cubicBezTo>
                <a:lnTo>
                  <a:pt x="337838" y="665010"/>
                </a:lnTo>
                <a:cubicBezTo>
                  <a:pt x="339592" y="666216"/>
                  <a:pt x="341344" y="667421"/>
                  <a:pt x="343064" y="668605"/>
                </a:cubicBezTo>
                <a:cubicBezTo>
                  <a:pt x="690873" y="903104"/>
                  <a:pt x="1163511" y="743017"/>
                  <a:pt x="1639395" y="539046"/>
                </a:cubicBezTo>
                <a:lnTo>
                  <a:pt x="1777793" y="478551"/>
                </a:lnTo>
                <a:lnTo>
                  <a:pt x="1779684" y="509617"/>
                </a:lnTo>
                <a:cubicBezTo>
                  <a:pt x="1789384" y="613801"/>
                  <a:pt x="1804073" y="716888"/>
                  <a:pt x="1828650" y="816009"/>
                </a:cubicBezTo>
                <a:cubicBezTo>
                  <a:pt x="1884392" y="1040951"/>
                  <a:pt x="1984701" y="1213129"/>
                  <a:pt x="2135264" y="1342347"/>
                </a:cubicBezTo>
                <a:cubicBezTo>
                  <a:pt x="2213118" y="1409164"/>
                  <a:pt x="2298612" y="1459311"/>
                  <a:pt x="2393080" y="1493264"/>
                </a:cubicBezTo>
                <a:lnTo>
                  <a:pt x="2448825" y="1507837"/>
                </a:lnTo>
                <a:lnTo>
                  <a:pt x="2448825" y="1495233"/>
                </a:lnTo>
                <a:lnTo>
                  <a:pt x="2448766" y="1495219"/>
                </a:lnTo>
                <a:cubicBezTo>
                  <a:pt x="2342832" y="1464572"/>
                  <a:pt x="2241466" y="1412311"/>
                  <a:pt x="2145707" y="1330137"/>
                </a:cubicBezTo>
                <a:cubicBezTo>
                  <a:pt x="1897500" y="1117129"/>
                  <a:pt x="1824559" y="820750"/>
                  <a:pt x="1795684" y="509533"/>
                </a:cubicBezTo>
                <a:lnTo>
                  <a:pt x="1793388" y="471735"/>
                </a:lnTo>
                <a:lnTo>
                  <a:pt x="1800031" y="468832"/>
                </a:lnTo>
                <a:lnTo>
                  <a:pt x="1804985" y="504823"/>
                </a:lnTo>
                <a:cubicBezTo>
                  <a:pt x="1821197" y="600012"/>
                  <a:pt x="1841988" y="694556"/>
                  <a:pt x="1871752" y="786209"/>
                </a:cubicBezTo>
                <a:cubicBezTo>
                  <a:pt x="1939254" y="994048"/>
                  <a:pt x="2044717" y="1157248"/>
                  <a:pt x="2194203" y="1285190"/>
                </a:cubicBezTo>
                <a:cubicBezTo>
                  <a:pt x="2271493" y="1351376"/>
                  <a:pt x="2355279" y="1402503"/>
                  <a:pt x="2446836" y="1439077"/>
                </a:cubicBezTo>
                <a:lnTo>
                  <a:pt x="2448825" y="1439688"/>
                </a:lnTo>
                <a:lnTo>
                  <a:pt x="2448825" y="1422498"/>
                </a:lnTo>
                <a:lnTo>
                  <a:pt x="2429886" y="1415321"/>
                </a:lnTo>
                <a:cubicBezTo>
                  <a:pt x="2352693" y="1381719"/>
                  <a:pt x="2277518" y="1335429"/>
                  <a:pt x="2204623" y="1273014"/>
                </a:cubicBezTo>
                <a:cubicBezTo>
                  <a:pt x="1957803" y="1061764"/>
                  <a:pt x="1869254" y="787710"/>
                  <a:pt x="1820932" y="503424"/>
                </a:cubicBezTo>
                <a:lnTo>
                  <a:pt x="1815261" y="462175"/>
                </a:lnTo>
                <a:lnTo>
                  <a:pt x="1822238" y="459126"/>
                </a:lnTo>
                <a:lnTo>
                  <a:pt x="1831747" y="500596"/>
                </a:lnTo>
                <a:cubicBezTo>
                  <a:pt x="1854322" y="586786"/>
                  <a:pt x="1881077" y="672788"/>
                  <a:pt x="1915881" y="756968"/>
                </a:cubicBezTo>
                <a:cubicBezTo>
                  <a:pt x="1994743" y="947723"/>
                  <a:pt x="2105089" y="1101905"/>
                  <a:pt x="2253164" y="1228293"/>
                </a:cubicBezTo>
                <a:cubicBezTo>
                  <a:pt x="2291549" y="1261073"/>
                  <a:pt x="2331264" y="1290489"/>
                  <a:pt x="2372464" y="1316608"/>
                </a:cubicBezTo>
                <a:lnTo>
                  <a:pt x="2448825" y="1357431"/>
                </a:lnTo>
                <a:lnTo>
                  <a:pt x="2448825" y="1339777"/>
                </a:lnTo>
                <a:lnTo>
                  <a:pt x="2385629" y="1306166"/>
                </a:lnTo>
                <a:cubicBezTo>
                  <a:pt x="2344577" y="1280310"/>
                  <a:pt x="2303908" y="1250451"/>
                  <a:pt x="2263631" y="1216050"/>
                </a:cubicBezTo>
                <a:cubicBezTo>
                  <a:pt x="2018640" y="1006973"/>
                  <a:pt x="1914913" y="755241"/>
                  <a:pt x="1847558" y="497765"/>
                </a:cubicBezTo>
                <a:lnTo>
                  <a:pt x="1837206" y="452581"/>
                </a:lnTo>
                <a:lnTo>
                  <a:pt x="1843190" y="449966"/>
                </a:lnTo>
                <a:lnTo>
                  <a:pt x="1844120" y="449560"/>
                </a:lnTo>
                <a:lnTo>
                  <a:pt x="1861094" y="499356"/>
                </a:lnTo>
                <a:cubicBezTo>
                  <a:pt x="1947649" y="731591"/>
                  <a:pt x="2067084" y="962635"/>
                  <a:pt x="2312180" y="1171237"/>
                </a:cubicBezTo>
                <a:cubicBezTo>
                  <a:pt x="2350308" y="1203718"/>
                  <a:pt x="2389471" y="1233233"/>
                  <a:pt x="2429821" y="1259854"/>
                </a:cubicBezTo>
                <a:lnTo>
                  <a:pt x="2448825" y="1270708"/>
                </a:lnTo>
                <a:lnTo>
                  <a:pt x="2448825" y="1252693"/>
                </a:lnTo>
                <a:lnTo>
                  <a:pt x="2440603" y="1247974"/>
                </a:lnTo>
                <a:cubicBezTo>
                  <a:pt x="2401173" y="1221953"/>
                  <a:pt x="2361843" y="1192450"/>
                  <a:pt x="2322590" y="1159004"/>
                </a:cubicBezTo>
                <a:cubicBezTo>
                  <a:pt x="2080068" y="952611"/>
                  <a:pt x="1961697" y="723341"/>
                  <a:pt x="1875802" y="492751"/>
                </a:cubicBezTo>
                <a:lnTo>
                  <a:pt x="1858882" y="443107"/>
                </a:lnTo>
                <a:lnTo>
                  <a:pt x="1866129" y="439939"/>
                </a:lnTo>
                <a:lnTo>
                  <a:pt x="1893716" y="497550"/>
                </a:lnTo>
                <a:cubicBezTo>
                  <a:pt x="1997812" y="702292"/>
                  <a:pt x="2130629" y="909998"/>
                  <a:pt x="2371123" y="1114082"/>
                </a:cubicBezTo>
                <a:lnTo>
                  <a:pt x="2448825" y="1175402"/>
                </a:lnTo>
                <a:lnTo>
                  <a:pt x="2448825" y="1154552"/>
                </a:lnTo>
                <a:lnTo>
                  <a:pt x="2381500" y="1101826"/>
                </a:lnTo>
                <a:cubicBezTo>
                  <a:pt x="2143010" y="899449"/>
                  <a:pt x="2011127" y="693098"/>
                  <a:pt x="1907677" y="489589"/>
                </a:cubicBezTo>
                <a:lnTo>
                  <a:pt x="1880827" y="433515"/>
                </a:lnTo>
                <a:lnTo>
                  <a:pt x="1888028" y="430367"/>
                </a:lnTo>
                <a:lnTo>
                  <a:pt x="1934133" y="500907"/>
                </a:lnTo>
                <a:cubicBezTo>
                  <a:pt x="2053787" y="677227"/>
                  <a:pt x="2197697" y="860259"/>
                  <a:pt x="2430162" y="1056995"/>
                </a:cubicBezTo>
                <a:lnTo>
                  <a:pt x="2448825" y="1071312"/>
                </a:lnTo>
                <a:lnTo>
                  <a:pt x="2448825" y="1051315"/>
                </a:lnTo>
                <a:lnTo>
                  <a:pt x="2440571" y="1044762"/>
                </a:lnTo>
                <a:cubicBezTo>
                  <a:pt x="2209493" y="849198"/>
                  <a:pt x="2066291" y="667010"/>
                  <a:pt x="1947181" y="491476"/>
                </a:cubicBezTo>
                <a:lnTo>
                  <a:pt x="1902970" y="423835"/>
                </a:lnTo>
                <a:lnTo>
                  <a:pt x="1910167" y="420690"/>
                </a:lnTo>
                <a:lnTo>
                  <a:pt x="2131910" y="665987"/>
                </a:lnTo>
                <a:cubicBezTo>
                  <a:pt x="2206215" y="743159"/>
                  <a:pt x="2289660" y="824726"/>
                  <a:pt x="2386919" y="911475"/>
                </a:cubicBezTo>
                <a:lnTo>
                  <a:pt x="2448825" y="965173"/>
                </a:lnTo>
                <a:lnTo>
                  <a:pt x="2448825" y="943969"/>
                </a:lnTo>
                <a:lnTo>
                  <a:pt x="2397597" y="899533"/>
                </a:lnTo>
                <a:cubicBezTo>
                  <a:pt x="2300639" y="813049"/>
                  <a:pt x="2217432" y="731710"/>
                  <a:pt x="2143329" y="654741"/>
                </a:cubicBezTo>
                <a:lnTo>
                  <a:pt x="1925663" y="413917"/>
                </a:lnTo>
                <a:lnTo>
                  <a:pt x="1930571" y="411771"/>
                </a:lnTo>
                <a:lnTo>
                  <a:pt x="2129911" y="583609"/>
                </a:lnTo>
                <a:cubicBezTo>
                  <a:pt x="2218785" y="661026"/>
                  <a:pt x="2316524" y="746155"/>
                  <a:pt x="2429586" y="842576"/>
                </a:cubicBezTo>
                <a:lnTo>
                  <a:pt x="2448825" y="858875"/>
                </a:lnTo>
                <a:lnTo>
                  <a:pt x="2448825" y="837824"/>
                </a:lnTo>
                <a:lnTo>
                  <a:pt x="2440042" y="830383"/>
                </a:lnTo>
                <a:cubicBezTo>
                  <a:pt x="2327041" y="734017"/>
                  <a:pt x="2229321" y="648928"/>
                  <a:pt x="2140497" y="571547"/>
                </a:cubicBezTo>
                <a:lnTo>
                  <a:pt x="1946885" y="404640"/>
                </a:lnTo>
                <a:lnTo>
                  <a:pt x="1951078" y="402807"/>
                </a:lnTo>
                <a:lnTo>
                  <a:pt x="2021392" y="445643"/>
                </a:lnTo>
                <a:cubicBezTo>
                  <a:pt x="2148289" y="528086"/>
                  <a:pt x="2282595" y="624120"/>
                  <a:pt x="2440465" y="749769"/>
                </a:cubicBezTo>
                <a:lnTo>
                  <a:pt x="2448825" y="756610"/>
                </a:lnTo>
                <a:lnTo>
                  <a:pt x="2448825" y="735972"/>
                </a:lnTo>
                <a:lnTo>
                  <a:pt x="2297547" y="619394"/>
                </a:lnTo>
                <a:cubicBezTo>
                  <a:pt x="2200273" y="546842"/>
                  <a:pt x="2110893" y="484990"/>
                  <a:pt x="2025245" y="429430"/>
                </a:cubicBezTo>
                <a:lnTo>
                  <a:pt x="1968807" y="395057"/>
                </a:lnTo>
                <a:lnTo>
                  <a:pt x="1971360" y="393942"/>
                </a:lnTo>
                <a:lnTo>
                  <a:pt x="2138828" y="471747"/>
                </a:lnTo>
                <a:cubicBezTo>
                  <a:pt x="2218960" y="513461"/>
                  <a:pt x="2301717" y="561759"/>
                  <a:pt x="2388945" y="620133"/>
                </a:cubicBezTo>
                <a:lnTo>
                  <a:pt x="2448825" y="662698"/>
                </a:lnTo>
                <a:lnTo>
                  <a:pt x="2448825" y="643252"/>
                </a:lnTo>
                <a:lnTo>
                  <a:pt x="2365217" y="585096"/>
                </a:lnTo>
                <a:cubicBezTo>
                  <a:pt x="2267841" y="521880"/>
                  <a:pt x="2175879" y="470936"/>
                  <a:pt x="2086683" y="427260"/>
                </a:cubicBezTo>
                <a:lnTo>
                  <a:pt x="1992407" y="384742"/>
                </a:lnTo>
                <a:lnTo>
                  <a:pt x="1995007" y="383605"/>
                </a:lnTo>
                <a:lnTo>
                  <a:pt x="2082645" y="410040"/>
                </a:lnTo>
                <a:cubicBezTo>
                  <a:pt x="2163547" y="436755"/>
                  <a:pt x="2245261" y="468905"/>
                  <a:pt x="2329079" y="510290"/>
                </a:cubicBezTo>
                <a:lnTo>
                  <a:pt x="2448825" y="575559"/>
                </a:lnTo>
                <a:lnTo>
                  <a:pt x="2448825" y="557517"/>
                </a:lnTo>
                <a:lnTo>
                  <a:pt x="2432425" y="547120"/>
                </a:lnTo>
                <a:cubicBezTo>
                  <a:pt x="2335473" y="491754"/>
                  <a:pt x="2241862" y="449996"/>
                  <a:pt x="2149723" y="416390"/>
                </a:cubicBezTo>
                <a:lnTo>
                  <a:pt x="2018271" y="374726"/>
                </a:lnTo>
                <a:lnTo>
                  <a:pt x="2130259" y="395348"/>
                </a:lnTo>
                <a:cubicBezTo>
                  <a:pt x="2215539" y="413792"/>
                  <a:pt x="2300866" y="438401"/>
                  <a:pt x="2387071" y="473368"/>
                </a:cubicBezTo>
                <a:lnTo>
                  <a:pt x="2448825" y="502208"/>
                </a:lnTo>
                <a:lnTo>
                  <a:pt x="2448825" y="484514"/>
                </a:lnTo>
                <a:lnTo>
                  <a:pt x="2404122" y="463172"/>
                </a:lnTo>
                <a:cubicBezTo>
                  <a:pt x="2358044" y="444098"/>
                  <a:pt x="2310660" y="427316"/>
                  <a:pt x="2261583" y="412616"/>
                </a:cubicBezTo>
                <a:cubicBezTo>
                  <a:pt x="2218313" y="399657"/>
                  <a:pt x="2175454" y="388814"/>
                  <a:pt x="2132752" y="379542"/>
                </a:cubicBezTo>
                <a:lnTo>
                  <a:pt x="2065799" y="367162"/>
                </a:lnTo>
                <a:lnTo>
                  <a:pt x="2172877" y="376025"/>
                </a:lnTo>
                <a:cubicBezTo>
                  <a:pt x="2263022" y="386598"/>
                  <a:pt x="2352493" y="404105"/>
                  <a:pt x="2441704" y="433172"/>
                </a:cubicBezTo>
                <a:lnTo>
                  <a:pt x="2448825" y="435987"/>
                </a:lnTo>
                <a:lnTo>
                  <a:pt x="2448825" y="420397"/>
                </a:lnTo>
                <a:lnTo>
                  <a:pt x="2420960" y="410518"/>
                </a:lnTo>
                <a:cubicBezTo>
                  <a:pt x="2384541" y="399477"/>
                  <a:pt x="2347290" y="390008"/>
                  <a:pt x="2309139" y="382079"/>
                </a:cubicBezTo>
                <a:cubicBezTo>
                  <a:pt x="2263749" y="372644"/>
                  <a:pt x="2218067" y="365545"/>
                  <a:pt x="2172260" y="360196"/>
                </a:cubicBezTo>
                <a:lnTo>
                  <a:pt x="2113751" y="355361"/>
                </a:lnTo>
                <a:lnTo>
                  <a:pt x="2212986" y="354845"/>
                </a:lnTo>
                <a:cubicBezTo>
                  <a:pt x="2260604" y="356314"/>
                  <a:pt x="2307879" y="359713"/>
                  <a:pt x="2354812" y="365674"/>
                </a:cubicBezTo>
                <a:lnTo>
                  <a:pt x="2448825" y="383298"/>
                </a:lnTo>
                <a:lnTo>
                  <a:pt x="2448825" y="366438"/>
                </a:lnTo>
                <a:lnTo>
                  <a:pt x="2354946" y="349901"/>
                </a:lnTo>
                <a:cubicBezTo>
                  <a:pt x="2307339" y="343887"/>
                  <a:pt x="2259219" y="340476"/>
                  <a:pt x="2210817" y="339010"/>
                </a:cubicBezTo>
                <a:lnTo>
                  <a:pt x="2160338" y="339280"/>
                </a:lnTo>
                <a:lnTo>
                  <a:pt x="2251790" y="331782"/>
                </a:lnTo>
                <a:cubicBezTo>
                  <a:pt x="2301222" y="329556"/>
                  <a:pt x="2350159" y="329392"/>
                  <a:pt x="2398553" y="331945"/>
                </a:cubicBezTo>
                <a:lnTo>
                  <a:pt x="2448825" y="337715"/>
                </a:lnTo>
                <a:lnTo>
                  <a:pt x="2448825" y="321268"/>
                </a:lnTo>
                <a:lnTo>
                  <a:pt x="2399837" y="316505"/>
                </a:lnTo>
                <a:cubicBezTo>
                  <a:pt x="2349963" y="313805"/>
                  <a:pt x="2299352" y="313986"/>
                  <a:pt x="2248297" y="316310"/>
                </a:cubicBezTo>
                <a:lnTo>
                  <a:pt x="2225116" y="318214"/>
                </a:lnTo>
                <a:lnTo>
                  <a:pt x="2290043" y="308460"/>
                </a:lnTo>
                <a:cubicBezTo>
                  <a:pt x="2334616" y="303435"/>
                  <a:pt x="2378706" y="300065"/>
                  <a:pt x="2422255" y="298798"/>
                </a:cubicBezTo>
                <a:lnTo>
                  <a:pt x="2448825" y="299407"/>
                </a:lnTo>
                <a:lnTo>
                  <a:pt x="2448825" y="282997"/>
                </a:lnTo>
                <a:lnTo>
                  <a:pt x="2444419" y="282851"/>
                </a:lnTo>
                <a:cubicBezTo>
                  <a:pt x="2392282" y="283441"/>
                  <a:pt x="2339183" y="287182"/>
                  <a:pt x="2285479" y="293260"/>
                </a:cubicBezTo>
                <a:lnTo>
                  <a:pt x="2282576" y="293696"/>
                </a:lnTo>
                <a:lnTo>
                  <a:pt x="2328130" y="284085"/>
                </a:lnTo>
                <a:cubicBezTo>
                  <a:pt x="2367115" y="277329"/>
                  <a:pt x="2405683" y="271820"/>
                  <a:pt x="2443785" y="267836"/>
                </a:cubicBezTo>
                <a:lnTo>
                  <a:pt x="2448825" y="267519"/>
                </a:lnTo>
                <a:lnTo>
                  <a:pt x="2448825" y="253586"/>
                </a:lnTo>
                <a:lnTo>
                  <a:pt x="2337302" y="267573"/>
                </a:lnTo>
                <a:lnTo>
                  <a:pt x="2362375" y="260916"/>
                </a:lnTo>
                <a:lnTo>
                  <a:pt x="2448825" y="245377"/>
                </a:lnTo>
                <a:lnTo>
                  <a:pt x="2448825" y="229066"/>
                </a:lnTo>
                <a:lnTo>
                  <a:pt x="2386500" y="240262"/>
                </a:lnTo>
                <a:lnTo>
                  <a:pt x="2399846" y="236065"/>
                </a:lnTo>
                <a:lnTo>
                  <a:pt x="2448825" y="224853"/>
                </a:lnTo>
                <a:lnTo>
                  <a:pt x="2448825" y="208370"/>
                </a:lnTo>
                <a:lnTo>
                  <a:pt x="2434767" y="211585"/>
                </a:lnTo>
                <a:lnTo>
                  <a:pt x="2437435" y="210629"/>
                </a:lnTo>
                <a:lnTo>
                  <a:pt x="2448825" y="207512"/>
                </a:lnTo>
                <a:lnTo>
                  <a:pt x="2448825" y="190958"/>
                </a:lnTo>
                <a:lnTo>
                  <a:pt x="2432943" y="195303"/>
                </a:lnTo>
                <a:cubicBezTo>
                  <a:pt x="2368644" y="215987"/>
                  <a:pt x="2303084" y="239793"/>
                  <a:pt x="2236872" y="265595"/>
                </a:cubicBezTo>
                <a:lnTo>
                  <a:pt x="2160540" y="296999"/>
                </a:lnTo>
                <a:lnTo>
                  <a:pt x="2120770" y="311626"/>
                </a:lnTo>
                <a:lnTo>
                  <a:pt x="2083487" y="323531"/>
                </a:lnTo>
                <a:lnTo>
                  <a:pt x="2046872" y="333244"/>
                </a:lnTo>
                <a:lnTo>
                  <a:pt x="2015574" y="339646"/>
                </a:lnTo>
                <a:lnTo>
                  <a:pt x="1958987" y="347339"/>
                </a:lnTo>
                <a:lnTo>
                  <a:pt x="1958483" y="347375"/>
                </a:lnTo>
                <a:lnTo>
                  <a:pt x="1932007" y="346871"/>
                </a:lnTo>
                <a:lnTo>
                  <a:pt x="1908224" y="343924"/>
                </a:lnTo>
                <a:lnTo>
                  <a:pt x="1887517" y="338803"/>
                </a:lnTo>
                <a:lnTo>
                  <a:pt x="1856245" y="326500"/>
                </a:lnTo>
                <a:lnTo>
                  <a:pt x="1847709" y="321301"/>
                </a:lnTo>
                <a:lnTo>
                  <a:pt x="1830121" y="307137"/>
                </a:lnTo>
                <a:lnTo>
                  <a:pt x="1816502" y="291801"/>
                </a:lnTo>
                <a:lnTo>
                  <a:pt x="1803395" y="271943"/>
                </a:lnTo>
                <a:lnTo>
                  <a:pt x="1793621" y="251730"/>
                </a:lnTo>
                <a:lnTo>
                  <a:pt x="1786636" y="231438"/>
                </a:lnTo>
                <a:lnTo>
                  <a:pt x="1778911" y="195926"/>
                </a:lnTo>
                <a:lnTo>
                  <a:pt x="1775185" y="166291"/>
                </a:lnTo>
                <a:lnTo>
                  <a:pt x="1769046" y="41021"/>
                </a:ln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3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7000"/>
                </a:srgbClr>
              </a:gs>
              <a:gs pos="30000">
                <a:srgbClr val="75D5C7">
                  <a:alpha val="9000"/>
                </a:srgbClr>
              </a:gs>
              <a:gs pos="73000">
                <a:srgbClr val="75D5C7">
                  <a:alpha val="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17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F3AF17E-8F57-7A79-8416-9FC10C49C7A1}"/>
              </a:ext>
            </a:extLst>
          </p:cNvPr>
          <p:cNvSpPr/>
          <p:nvPr/>
        </p:nvSpPr>
        <p:spPr bwMode="auto">
          <a:xfrm rot="10800000" flipH="1">
            <a:off x="10253302" y="5643595"/>
            <a:ext cx="1938698" cy="1214404"/>
          </a:xfrm>
          <a:custGeom>
            <a:avLst/>
            <a:gdLst>
              <a:gd name="connsiteX0" fmla="*/ 0 w 4518717"/>
              <a:gd name="connsiteY0" fmla="*/ 0 h 2830538"/>
              <a:gd name="connsiteX1" fmla="*/ 25443 w 4518717"/>
              <a:gd name="connsiteY1" fmla="*/ 0 h 2830538"/>
              <a:gd name="connsiteX2" fmla="*/ 37635 w 4518717"/>
              <a:gd name="connsiteY2" fmla="*/ 211784 h 2830538"/>
              <a:gd name="connsiteX3" fmla="*/ 66325 w 4518717"/>
              <a:gd name="connsiteY3" fmla="*/ 452299 h 2830538"/>
              <a:gd name="connsiteX4" fmla="*/ 581515 w 4518717"/>
              <a:gd name="connsiteY4" fmla="*/ 1415492 h 2830538"/>
              <a:gd name="connsiteX5" fmla="*/ 589204 w 4518717"/>
              <a:gd name="connsiteY5" fmla="*/ 1420780 h 2830538"/>
              <a:gd name="connsiteX6" fmla="*/ 2616802 w 4518717"/>
              <a:gd name="connsiteY6" fmla="*/ 1212725 h 2830538"/>
              <a:gd name="connsiteX7" fmla="*/ 2838400 w 4518717"/>
              <a:gd name="connsiteY7" fmla="*/ 1115842 h 2830538"/>
              <a:gd name="connsiteX8" fmla="*/ 2625060 w 4518717"/>
              <a:gd name="connsiteY8" fmla="*/ 1199875 h 2830538"/>
              <a:gd name="connsiteX9" fmla="*/ 662392 w 4518717"/>
              <a:gd name="connsiteY9" fmla="*/ 1320967 h 2830538"/>
              <a:gd name="connsiteX10" fmla="*/ 651269 w 4518717"/>
              <a:gd name="connsiteY10" fmla="*/ 1313394 h 2830538"/>
              <a:gd name="connsiteX11" fmla="*/ 651305 w 4518717"/>
              <a:gd name="connsiteY11" fmla="*/ 1313342 h 2830538"/>
              <a:gd name="connsiteX12" fmla="*/ 123874 w 4518717"/>
              <a:gd name="connsiteY12" fmla="*/ 388109 h 2830538"/>
              <a:gd name="connsiteX13" fmla="*/ 89491 w 4518717"/>
              <a:gd name="connsiteY13" fmla="*/ 161593 h 2830538"/>
              <a:gd name="connsiteX14" fmla="*/ 75131 w 4518717"/>
              <a:gd name="connsiteY14" fmla="*/ 0 h 2830538"/>
              <a:gd name="connsiteX15" fmla="*/ 100591 w 4518717"/>
              <a:gd name="connsiteY15" fmla="*/ 0 h 2830538"/>
              <a:gd name="connsiteX16" fmla="*/ 114615 w 4518717"/>
              <a:gd name="connsiteY16" fmla="*/ 158113 h 2830538"/>
              <a:gd name="connsiteX17" fmla="*/ 148785 w 4518717"/>
              <a:gd name="connsiteY17" fmla="*/ 383362 h 2830538"/>
              <a:gd name="connsiteX18" fmla="*/ 665656 w 4518717"/>
              <a:gd name="connsiteY18" fmla="*/ 1292474 h 2830538"/>
              <a:gd name="connsiteX19" fmla="*/ 676516 w 4518717"/>
              <a:gd name="connsiteY19" fmla="*/ 1299865 h 2830538"/>
              <a:gd name="connsiteX20" fmla="*/ 2618016 w 4518717"/>
              <a:gd name="connsiteY20" fmla="*/ 1175371 h 2830538"/>
              <a:gd name="connsiteX21" fmla="*/ 2840308 w 4518717"/>
              <a:gd name="connsiteY21" fmla="*/ 1087807 h 2830538"/>
              <a:gd name="connsiteX22" fmla="*/ 2840293 w 4518717"/>
              <a:gd name="connsiteY22" fmla="*/ 1087564 h 2830538"/>
              <a:gd name="connsiteX23" fmla="*/ 2625709 w 4518717"/>
              <a:gd name="connsiteY23" fmla="*/ 1161778 h 2830538"/>
              <a:gd name="connsiteX24" fmla="*/ 750023 w 4518717"/>
              <a:gd name="connsiteY24" fmla="*/ 1200041 h 2830538"/>
              <a:gd name="connsiteX25" fmla="*/ 206578 w 4518717"/>
              <a:gd name="connsiteY25" fmla="*/ 319492 h 2830538"/>
              <a:gd name="connsiteX26" fmla="*/ 166663 w 4518717"/>
              <a:gd name="connsiteY26" fmla="*/ 108084 h 2830538"/>
              <a:gd name="connsiteX27" fmla="*/ 153203 w 4518717"/>
              <a:gd name="connsiteY27" fmla="*/ 0 h 2830538"/>
              <a:gd name="connsiteX28" fmla="*/ 178675 w 4518717"/>
              <a:gd name="connsiteY28" fmla="*/ 0 h 2830538"/>
              <a:gd name="connsiteX29" fmla="*/ 191577 w 4518717"/>
              <a:gd name="connsiteY29" fmla="*/ 103739 h 2830538"/>
              <a:gd name="connsiteX30" fmla="*/ 231238 w 4518717"/>
              <a:gd name="connsiteY30" fmla="*/ 313878 h 2830538"/>
              <a:gd name="connsiteX31" fmla="*/ 764007 w 4518717"/>
              <a:gd name="connsiteY31" fmla="*/ 1178920 h 2830538"/>
              <a:gd name="connsiteX32" fmla="*/ 2619514 w 4518717"/>
              <a:gd name="connsiteY32" fmla="*/ 1137081 h 2830538"/>
              <a:gd name="connsiteX33" fmla="*/ 2838693 w 4518717"/>
              <a:gd name="connsiteY33" fmla="*/ 1061259 h 2830538"/>
              <a:gd name="connsiteX34" fmla="*/ 2838638 w 4518717"/>
              <a:gd name="connsiteY34" fmla="*/ 1060362 h 2830538"/>
              <a:gd name="connsiteX35" fmla="*/ 2626048 w 4518717"/>
              <a:gd name="connsiteY35" fmla="*/ 1122463 h 2830538"/>
              <a:gd name="connsiteX36" fmla="*/ 837478 w 4518717"/>
              <a:gd name="connsiteY36" fmla="*/ 1078918 h 2830538"/>
              <a:gd name="connsiteX37" fmla="*/ 818453 w 4518717"/>
              <a:gd name="connsiteY37" fmla="*/ 1066143 h 2830538"/>
              <a:gd name="connsiteX38" fmla="*/ 289747 w 4518717"/>
              <a:gd name="connsiteY38" fmla="*/ 250193 h 2830538"/>
              <a:gd name="connsiteX39" fmla="*/ 244477 w 4518717"/>
              <a:gd name="connsiteY39" fmla="*/ 53756 h 2830538"/>
              <a:gd name="connsiteX40" fmla="*/ 235616 w 4518717"/>
              <a:gd name="connsiteY40" fmla="*/ 0 h 2830538"/>
              <a:gd name="connsiteX41" fmla="*/ 262783 w 4518717"/>
              <a:gd name="connsiteY41" fmla="*/ 0 h 2830538"/>
              <a:gd name="connsiteX42" fmla="*/ 289507 w 4518717"/>
              <a:gd name="connsiteY42" fmla="*/ 140954 h 2830538"/>
              <a:gd name="connsiteX43" fmla="*/ 851318 w 4518717"/>
              <a:gd name="connsiteY43" fmla="*/ 1058006 h 2830538"/>
              <a:gd name="connsiteX44" fmla="*/ 2620831 w 4518717"/>
              <a:gd name="connsiteY44" fmla="*/ 1097799 h 2830538"/>
              <a:gd name="connsiteX45" fmla="*/ 2837072 w 4518717"/>
              <a:gd name="connsiteY45" fmla="*/ 1034613 h 2830538"/>
              <a:gd name="connsiteX46" fmla="*/ 2836989 w 4518717"/>
              <a:gd name="connsiteY46" fmla="*/ 1033238 h 2830538"/>
              <a:gd name="connsiteX47" fmla="*/ 2373890 w 4518717"/>
              <a:gd name="connsiteY47" fmla="*/ 1134850 h 2830538"/>
              <a:gd name="connsiteX48" fmla="*/ 924661 w 4518717"/>
              <a:gd name="connsiteY48" fmla="*/ 958530 h 2830538"/>
              <a:gd name="connsiteX49" fmla="*/ 900787 w 4518717"/>
              <a:gd name="connsiteY49" fmla="*/ 942498 h 2830538"/>
              <a:gd name="connsiteX50" fmla="*/ 373301 w 4518717"/>
              <a:gd name="connsiteY50" fmla="*/ 181236 h 2830538"/>
              <a:gd name="connsiteX51" fmla="*/ 322918 w 4518717"/>
              <a:gd name="connsiteY51" fmla="*/ 0 h 2830538"/>
              <a:gd name="connsiteX52" fmla="*/ 350881 w 4518717"/>
              <a:gd name="connsiteY52" fmla="*/ 0 h 2830538"/>
              <a:gd name="connsiteX53" fmla="*/ 359020 w 4518717"/>
              <a:gd name="connsiteY53" fmla="*/ 35833 h 2830538"/>
              <a:gd name="connsiteX54" fmla="*/ 915495 w 4518717"/>
              <a:gd name="connsiteY54" fmla="*/ 921566 h 2830538"/>
              <a:gd name="connsiteX55" fmla="*/ 938789 w 4518717"/>
              <a:gd name="connsiteY55" fmla="*/ 937201 h 2830538"/>
              <a:gd name="connsiteX56" fmla="*/ 2372294 w 4518717"/>
              <a:gd name="connsiteY56" fmla="*/ 1109261 h 2830538"/>
              <a:gd name="connsiteX57" fmla="*/ 2835425 w 4518717"/>
              <a:gd name="connsiteY57" fmla="*/ 1007559 h 2830538"/>
              <a:gd name="connsiteX58" fmla="*/ 2835340 w 4518717"/>
              <a:gd name="connsiteY58" fmla="*/ 1006180 h 2830538"/>
              <a:gd name="connsiteX59" fmla="*/ 2390710 w 4518717"/>
              <a:gd name="connsiteY59" fmla="*/ 1073407 h 2830538"/>
              <a:gd name="connsiteX60" fmla="*/ 1012309 w 4518717"/>
              <a:gd name="connsiteY60" fmla="*/ 837463 h 2830538"/>
              <a:gd name="connsiteX61" fmla="*/ 982525 w 4518717"/>
              <a:gd name="connsiteY61" fmla="*/ 817596 h 2830538"/>
              <a:gd name="connsiteX62" fmla="*/ 457838 w 4518717"/>
              <a:gd name="connsiteY62" fmla="*/ 111183 h 2830538"/>
              <a:gd name="connsiteX63" fmla="*/ 422223 w 4518717"/>
              <a:gd name="connsiteY63" fmla="*/ 0 h 2830538"/>
              <a:gd name="connsiteX64" fmla="*/ 447568 w 4518717"/>
              <a:gd name="connsiteY64" fmla="*/ 0 h 2830538"/>
              <a:gd name="connsiteX65" fmla="*/ 501349 w 4518717"/>
              <a:gd name="connsiteY65" fmla="*/ 149766 h 2830538"/>
              <a:gd name="connsiteX66" fmla="*/ 1026174 w 4518717"/>
              <a:gd name="connsiteY66" fmla="*/ 816182 h 2830538"/>
              <a:gd name="connsiteX67" fmla="*/ 2390229 w 4518717"/>
              <a:gd name="connsiteY67" fmla="*/ 1047907 h 2830538"/>
              <a:gd name="connsiteX68" fmla="*/ 2833794 w 4518717"/>
              <a:gd name="connsiteY68" fmla="*/ 980769 h 2830538"/>
              <a:gd name="connsiteX69" fmla="*/ 2833773 w 4518717"/>
              <a:gd name="connsiteY69" fmla="*/ 980435 h 2830538"/>
              <a:gd name="connsiteX70" fmla="*/ 2406327 w 4518717"/>
              <a:gd name="connsiteY70" fmla="*/ 1011970 h 2830538"/>
              <a:gd name="connsiteX71" fmla="*/ 1099670 w 4518717"/>
              <a:gd name="connsiteY71" fmla="*/ 716813 h 2830538"/>
              <a:gd name="connsiteX72" fmla="*/ 541978 w 4518717"/>
              <a:gd name="connsiteY72" fmla="*/ 41707 h 2830538"/>
              <a:gd name="connsiteX73" fmla="*/ 525961 w 4518717"/>
              <a:gd name="connsiteY73" fmla="*/ 0 h 2830538"/>
              <a:gd name="connsiteX74" fmla="*/ 554417 w 4518717"/>
              <a:gd name="connsiteY74" fmla="*/ 0 h 2830538"/>
              <a:gd name="connsiteX75" fmla="*/ 586007 w 4518717"/>
              <a:gd name="connsiteY75" fmla="*/ 74618 h 2830538"/>
              <a:gd name="connsiteX76" fmla="*/ 1113399 w 4518717"/>
              <a:gd name="connsiteY76" fmla="*/ 695287 h 2830538"/>
              <a:gd name="connsiteX77" fmla="*/ 2407365 w 4518717"/>
              <a:gd name="connsiteY77" fmla="*/ 986286 h 2830538"/>
              <a:gd name="connsiteX78" fmla="*/ 2832220 w 4518717"/>
              <a:gd name="connsiteY78" fmla="*/ 954913 h 2830538"/>
              <a:gd name="connsiteX79" fmla="*/ 2832128 w 4518717"/>
              <a:gd name="connsiteY79" fmla="*/ 953406 h 2830538"/>
              <a:gd name="connsiteX80" fmla="*/ 2817460 w 4518717"/>
              <a:gd name="connsiteY80" fmla="*/ 953132 h 2830538"/>
              <a:gd name="connsiteX81" fmla="*/ 1187371 w 4518717"/>
              <a:gd name="connsiteY81" fmla="*/ 595782 h 2830538"/>
              <a:gd name="connsiteX82" fmla="*/ 740790 w 4518717"/>
              <a:gd name="connsiteY82" fmla="*/ 161465 h 2830538"/>
              <a:gd name="connsiteX83" fmla="*/ 645233 w 4518717"/>
              <a:gd name="connsiteY83" fmla="*/ 0 h 2830538"/>
              <a:gd name="connsiteX84" fmla="*/ 671265 w 4518717"/>
              <a:gd name="connsiteY84" fmla="*/ 0 h 2830538"/>
              <a:gd name="connsiteX85" fmla="*/ 674732 w 4518717"/>
              <a:gd name="connsiteY85" fmla="*/ 6914 h 2830538"/>
              <a:gd name="connsiteX86" fmla="*/ 1200813 w 4518717"/>
              <a:gd name="connsiteY86" fmla="*/ 574443 h 2830538"/>
              <a:gd name="connsiteX87" fmla="*/ 2817387 w 4518717"/>
              <a:gd name="connsiteY87" fmla="*/ 927815 h 2830538"/>
              <a:gd name="connsiteX88" fmla="*/ 2830586 w 4518717"/>
              <a:gd name="connsiteY88" fmla="*/ 928065 h 2830538"/>
              <a:gd name="connsiteX89" fmla="*/ 2830507 w 4518717"/>
              <a:gd name="connsiteY89" fmla="*/ 926770 h 2830538"/>
              <a:gd name="connsiteX90" fmla="*/ 2790113 w 4518717"/>
              <a:gd name="connsiteY90" fmla="*/ 921769 h 2830538"/>
              <a:gd name="connsiteX91" fmla="*/ 1274700 w 4518717"/>
              <a:gd name="connsiteY91" fmla="*/ 475188 h 2830538"/>
              <a:gd name="connsiteX92" fmla="*/ 832036 w 4518717"/>
              <a:gd name="connsiteY92" fmla="*/ 72379 h 2830538"/>
              <a:gd name="connsiteX93" fmla="*/ 782726 w 4518717"/>
              <a:gd name="connsiteY93" fmla="*/ 0 h 2830538"/>
              <a:gd name="connsiteX94" fmla="*/ 810945 w 4518717"/>
              <a:gd name="connsiteY94" fmla="*/ 0 h 2830538"/>
              <a:gd name="connsiteX95" fmla="*/ 842632 w 4518717"/>
              <a:gd name="connsiteY95" fmla="*/ 45734 h 2830538"/>
              <a:gd name="connsiteX96" fmla="*/ 1288233 w 4518717"/>
              <a:gd name="connsiteY96" fmla="*/ 453602 h 2830538"/>
              <a:gd name="connsiteX97" fmla="*/ 2792872 w 4518717"/>
              <a:gd name="connsiteY97" fmla="*/ 896472 h 2830538"/>
              <a:gd name="connsiteX98" fmla="*/ 2828935 w 4518717"/>
              <a:gd name="connsiteY98" fmla="*/ 900938 h 2830538"/>
              <a:gd name="connsiteX99" fmla="*/ 2828853 w 4518717"/>
              <a:gd name="connsiteY99" fmla="*/ 899577 h 2830538"/>
              <a:gd name="connsiteX100" fmla="*/ 2751710 w 4518717"/>
              <a:gd name="connsiteY100" fmla="*/ 880491 h 2830538"/>
              <a:gd name="connsiteX101" fmla="*/ 1362155 w 4518717"/>
              <a:gd name="connsiteY101" fmla="*/ 354063 h 2830538"/>
              <a:gd name="connsiteX102" fmla="*/ 1282565 w 4518717"/>
              <a:gd name="connsiteY102" fmla="*/ 302102 h 2830538"/>
              <a:gd name="connsiteX103" fmla="*/ 966031 w 4518717"/>
              <a:gd name="connsiteY103" fmla="*/ 28505 h 2830538"/>
              <a:gd name="connsiteX104" fmla="*/ 941368 w 4518717"/>
              <a:gd name="connsiteY104" fmla="*/ 0 h 2830538"/>
              <a:gd name="connsiteX105" fmla="*/ 974446 w 4518717"/>
              <a:gd name="connsiteY105" fmla="*/ 0 h 2830538"/>
              <a:gd name="connsiteX106" fmla="*/ 1026698 w 4518717"/>
              <a:gd name="connsiteY106" fmla="*/ 56666 h 2830538"/>
              <a:gd name="connsiteX107" fmla="*/ 1375635 w 4518717"/>
              <a:gd name="connsiteY107" fmla="*/ 332674 h 2830538"/>
              <a:gd name="connsiteX108" fmla="*/ 2757538 w 4518717"/>
              <a:gd name="connsiteY108" fmla="*/ 855996 h 2830538"/>
              <a:gd name="connsiteX109" fmla="*/ 2827250 w 4518717"/>
              <a:gd name="connsiteY109" fmla="*/ 873242 h 2830538"/>
              <a:gd name="connsiteX110" fmla="*/ 2827238 w 4518717"/>
              <a:gd name="connsiteY110" fmla="*/ 873028 h 2830538"/>
              <a:gd name="connsiteX111" fmla="*/ 2680638 w 4518717"/>
              <a:gd name="connsiteY111" fmla="*/ 815359 h 2830538"/>
              <a:gd name="connsiteX112" fmla="*/ 1449690 w 4518717"/>
              <a:gd name="connsiteY112" fmla="*/ 233610 h 2830538"/>
              <a:gd name="connsiteX113" fmla="*/ 1343337 w 4518717"/>
              <a:gd name="connsiteY113" fmla="*/ 164555 h 2830538"/>
              <a:gd name="connsiteX114" fmla="*/ 1135499 w 4518717"/>
              <a:gd name="connsiteY114" fmla="*/ 3335 h 2830538"/>
              <a:gd name="connsiteX115" fmla="*/ 1132074 w 4518717"/>
              <a:gd name="connsiteY115" fmla="*/ 0 h 2830538"/>
              <a:gd name="connsiteX116" fmla="*/ 1171356 w 4518717"/>
              <a:gd name="connsiteY116" fmla="*/ 0 h 2830538"/>
              <a:gd name="connsiteX117" fmla="*/ 1223819 w 4518717"/>
              <a:gd name="connsiteY117" fmla="*/ 44553 h 2830538"/>
              <a:gd name="connsiteX118" fmla="*/ 1462999 w 4518717"/>
              <a:gd name="connsiteY118" fmla="*/ 211795 h 2830538"/>
              <a:gd name="connsiteX119" fmla="*/ 2689768 w 4518717"/>
              <a:gd name="connsiteY119" fmla="*/ 791439 h 2830538"/>
              <a:gd name="connsiteX120" fmla="*/ 2825522 w 4518717"/>
              <a:gd name="connsiteY120" fmla="*/ 844847 h 2830538"/>
              <a:gd name="connsiteX121" fmla="*/ 2825470 w 4518717"/>
              <a:gd name="connsiteY121" fmla="*/ 843973 h 2830538"/>
              <a:gd name="connsiteX122" fmla="*/ 2428090 w 4518717"/>
              <a:gd name="connsiteY122" fmla="*/ 622270 h 2830538"/>
              <a:gd name="connsiteX123" fmla="*/ 1536970 w 4518717"/>
              <a:gd name="connsiteY123" fmla="*/ 112521 h 2830538"/>
              <a:gd name="connsiteX124" fmla="*/ 1376846 w 4518717"/>
              <a:gd name="connsiteY124" fmla="*/ 8830 h 2830538"/>
              <a:gd name="connsiteX125" fmla="*/ 1364866 w 4518717"/>
              <a:gd name="connsiteY125" fmla="*/ 0 h 2830538"/>
              <a:gd name="connsiteX126" fmla="*/ 1409757 w 4518717"/>
              <a:gd name="connsiteY126" fmla="*/ 0 h 2830538"/>
              <a:gd name="connsiteX127" fmla="*/ 1429457 w 4518717"/>
              <a:gd name="connsiteY127" fmla="*/ 13855 h 2830538"/>
              <a:gd name="connsiteX128" fmla="*/ 1550259 w 4518717"/>
              <a:gd name="connsiteY128" fmla="*/ 90847 h 2830538"/>
              <a:gd name="connsiteX129" fmla="*/ 2440455 w 4518717"/>
              <a:gd name="connsiteY129" fmla="*/ 600035 h 2830538"/>
              <a:gd name="connsiteX130" fmla="*/ 2798622 w 4518717"/>
              <a:gd name="connsiteY130" fmla="*/ 799918 h 2830538"/>
              <a:gd name="connsiteX131" fmla="*/ 2613701 w 4518717"/>
              <a:gd name="connsiteY131" fmla="*/ 651000 h 2830538"/>
              <a:gd name="connsiteX132" fmla="*/ 1778031 w 4518717"/>
              <a:gd name="connsiteY132" fmla="*/ 84564 h 2830538"/>
              <a:gd name="connsiteX133" fmla="*/ 1638468 w 4518717"/>
              <a:gd name="connsiteY133" fmla="*/ 0 h 2830538"/>
              <a:gd name="connsiteX134" fmla="*/ 1687428 w 4518717"/>
              <a:gd name="connsiteY134" fmla="*/ 0 h 2830538"/>
              <a:gd name="connsiteX135" fmla="*/ 1791479 w 4518717"/>
              <a:gd name="connsiteY135" fmla="*/ 63048 h 2830538"/>
              <a:gd name="connsiteX136" fmla="*/ 2628961 w 4518717"/>
              <a:gd name="connsiteY136" fmla="*/ 630688 h 2830538"/>
              <a:gd name="connsiteX137" fmla="*/ 2807181 w 4518717"/>
              <a:gd name="connsiteY137" fmla="*/ 774207 h 2830538"/>
              <a:gd name="connsiteX138" fmla="*/ 2738908 w 4518717"/>
              <a:gd name="connsiteY138" fmla="*/ 697327 h 2830538"/>
              <a:gd name="connsiteX139" fmla="*/ 2039668 w 4518717"/>
              <a:gd name="connsiteY139" fmla="*/ 81049 h 2830538"/>
              <a:gd name="connsiteX140" fmla="*/ 1918646 w 4518717"/>
              <a:gd name="connsiteY140" fmla="*/ 0 h 2830538"/>
              <a:gd name="connsiteX141" fmla="*/ 1964274 w 4518717"/>
              <a:gd name="connsiteY141" fmla="*/ 0 h 2830538"/>
              <a:gd name="connsiteX142" fmla="*/ 2054356 w 4518717"/>
              <a:gd name="connsiteY142" fmla="*/ 60323 h 2830538"/>
              <a:gd name="connsiteX143" fmla="*/ 2756986 w 4518717"/>
              <a:gd name="connsiteY143" fmla="*/ 679467 h 2830538"/>
              <a:gd name="connsiteX144" fmla="*/ 2786118 w 4518717"/>
              <a:gd name="connsiteY144" fmla="*/ 712272 h 2830538"/>
              <a:gd name="connsiteX145" fmla="*/ 2709168 w 4518717"/>
              <a:gd name="connsiteY145" fmla="*/ 595687 h 2830538"/>
              <a:gd name="connsiteX146" fmla="*/ 2197968 w 4518717"/>
              <a:gd name="connsiteY146" fmla="*/ 27028 h 2830538"/>
              <a:gd name="connsiteX147" fmla="*/ 2163686 w 4518717"/>
              <a:gd name="connsiteY147" fmla="*/ 0 h 2830538"/>
              <a:gd name="connsiteX148" fmla="*/ 2203483 w 4518717"/>
              <a:gd name="connsiteY148" fmla="*/ 0 h 2830538"/>
              <a:gd name="connsiteX149" fmla="*/ 2245091 w 4518717"/>
              <a:gd name="connsiteY149" fmla="*/ 33578 h 2830538"/>
              <a:gd name="connsiteX150" fmla="*/ 2729267 w 4518717"/>
              <a:gd name="connsiteY150" fmla="*/ 580038 h 2830538"/>
              <a:gd name="connsiteX151" fmla="*/ 2778878 w 4518717"/>
              <a:gd name="connsiteY151" fmla="*/ 655191 h 2830538"/>
              <a:gd name="connsiteX152" fmla="*/ 2709539 w 4518717"/>
              <a:gd name="connsiteY152" fmla="*/ 511747 h 2830538"/>
              <a:gd name="connsiteX153" fmla="*/ 2441803 w 4518717"/>
              <a:gd name="connsiteY153" fmla="*/ 95275 h 2830538"/>
              <a:gd name="connsiteX154" fmla="*/ 2358926 w 4518717"/>
              <a:gd name="connsiteY154" fmla="*/ 0 h 2830538"/>
              <a:gd name="connsiteX155" fmla="*/ 2392410 w 4518717"/>
              <a:gd name="connsiteY155" fmla="*/ 0 h 2830538"/>
              <a:gd name="connsiteX156" fmla="*/ 2412886 w 4518717"/>
              <a:gd name="connsiteY156" fmla="*/ 21483 h 2830538"/>
              <a:gd name="connsiteX157" fmla="*/ 2731153 w 4518717"/>
              <a:gd name="connsiteY157" fmla="*/ 498279 h 2830538"/>
              <a:gd name="connsiteX158" fmla="*/ 2775451 w 4518717"/>
              <a:gd name="connsiteY158" fmla="*/ 589903 h 2830538"/>
              <a:gd name="connsiteX159" fmla="*/ 2722303 w 4518717"/>
              <a:gd name="connsiteY159" fmla="*/ 435422 h 2830538"/>
              <a:gd name="connsiteX160" fmla="*/ 2562305 w 4518717"/>
              <a:gd name="connsiteY160" fmla="*/ 91702 h 2830538"/>
              <a:gd name="connsiteX161" fmla="*/ 2504982 w 4518717"/>
              <a:gd name="connsiteY161" fmla="*/ 0 h 2830538"/>
              <a:gd name="connsiteX162" fmla="*/ 2534911 w 4518717"/>
              <a:gd name="connsiteY162" fmla="*/ 0 h 2830538"/>
              <a:gd name="connsiteX163" fmla="*/ 2555144 w 4518717"/>
              <a:gd name="connsiteY163" fmla="*/ 29700 h 2830538"/>
              <a:gd name="connsiteX164" fmla="*/ 2745160 w 4518717"/>
              <a:gd name="connsiteY164" fmla="*/ 423945 h 2830538"/>
              <a:gd name="connsiteX165" fmla="*/ 2777350 w 4518717"/>
              <a:gd name="connsiteY165" fmla="*/ 517468 h 2830538"/>
              <a:gd name="connsiteX166" fmla="*/ 2741287 w 4518717"/>
              <a:gd name="connsiteY166" fmla="*/ 361540 h 2830538"/>
              <a:gd name="connsiteX167" fmla="*/ 2660995 w 4518717"/>
              <a:gd name="connsiteY167" fmla="*/ 109109 h 2830538"/>
              <a:gd name="connsiteX168" fmla="*/ 2615463 w 4518717"/>
              <a:gd name="connsiteY168" fmla="*/ 0 h 2830538"/>
              <a:gd name="connsiteX169" fmla="*/ 2642329 w 4518717"/>
              <a:gd name="connsiteY169" fmla="*/ 0 h 2830538"/>
              <a:gd name="connsiteX170" fmla="*/ 2670022 w 4518717"/>
              <a:gd name="connsiteY170" fmla="*/ 61601 h 2830538"/>
              <a:gd name="connsiteX171" fmla="*/ 2765106 w 4518717"/>
              <a:gd name="connsiteY171" fmla="*/ 351938 h 2830538"/>
              <a:gd name="connsiteX172" fmla="*/ 2785280 w 4518717"/>
              <a:gd name="connsiteY172" fmla="*/ 434017 h 2830538"/>
              <a:gd name="connsiteX173" fmla="*/ 2767632 w 4518717"/>
              <a:gd name="connsiteY173" fmla="*/ 316155 h 2830538"/>
              <a:gd name="connsiteX174" fmla="*/ 2709300 w 4518717"/>
              <a:gd name="connsiteY174" fmla="*/ 41956 h 2830538"/>
              <a:gd name="connsiteX175" fmla="*/ 2696534 w 4518717"/>
              <a:gd name="connsiteY175" fmla="*/ 0 h 2830538"/>
              <a:gd name="connsiteX176" fmla="*/ 2723245 w 4518717"/>
              <a:gd name="connsiteY176" fmla="*/ 0 h 2830538"/>
              <a:gd name="connsiteX177" fmla="*/ 2755328 w 4518717"/>
              <a:gd name="connsiteY177" fmla="*/ 121542 h 2830538"/>
              <a:gd name="connsiteX178" fmla="*/ 2787419 w 4518717"/>
              <a:gd name="connsiteY178" fmla="*/ 281351 h 2830538"/>
              <a:gd name="connsiteX179" fmla="*/ 2795858 w 4518717"/>
              <a:gd name="connsiteY179" fmla="*/ 336570 h 2830538"/>
              <a:gd name="connsiteX180" fmla="*/ 2787024 w 4518717"/>
              <a:gd name="connsiteY180" fmla="*/ 218046 h 2830538"/>
              <a:gd name="connsiteX181" fmla="*/ 2768659 w 4518717"/>
              <a:gd name="connsiteY181" fmla="*/ 62106 h 2830538"/>
              <a:gd name="connsiteX182" fmla="*/ 2758018 w 4518717"/>
              <a:gd name="connsiteY182" fmla="*/ 0 h 2830538"/>
              <a:gd name="connsiteX183" fmla="*/ 2783702 w 4518717"/>
              <a:gd name="connsiteY183" fmla="*/ 0 h 2830538"/>
              <a:gd name="connsiteX184" fmla="*/ 2791139 w 4518717"/>
              <a:gd name="connsiteY184" fmla="*/ 39531 h 2830538"/>
              <a:gd name="connsiteX185" fmla="*/ 2829725 w 4518717"/>
              <a:gd name="connsiteY185" fmla="*/ 449367 h 2830538"/>
              <a:gd name="connsiteX186" fmla="*/ 2839432 w 4518717"/>
              <a:gd name="connsiteY186" fmla="*/ 647434 h 2830538"/>
              <a:gd name="connsiteX187" fmla="*/ 2845323 w 4518717"/>
              <a:gd name="connsiteY187" fmla="*/ 694290 h 2830538"/>
              <a:gd name="connsiteX188" fmla="*/ 2857538 w 4518717"/>
              <a:gd name="connsiteY188" fmla="*/ 750438 h 2830538"/>
              <a:gd name="connsiteX189" fmla="*/ 2868581 w 4518717"/>
              <a:gd name="connsiteY189" fmla="*/ 782523 h 2830538"/>
              <a:gd name="connsiteX190" fmla="*/ 2884035 w 4518717"/>
              <a:gd name="connsiteY190" fmla="*/ 814482 h 2830538"/>
              <a:gd name="connsiteX191" fmla="*/ 2904760 w 4518717"/>
              <a:gd name="connsiteY191" fmla="*/ 845880 h 2830538"/>
              <a:gd name="connsiteX192" fmla="*/ 2926293 w 4518717"/>
              <a:gd name="connsiteY192" fmla="*/ 870128 h 2830538"/>
              <a:gd name="connsiteX193" fmla="*/ 2954101 w 4518717"/>
              <a:gd name="connsiteY193" fmla="*/ 892522 h 2830538"/>
              <a:gd name="connsiteX194" fmla="*/ 2967598 w 4518717"/>
              <a:gd name="connsiteY194" fmla="*/ 900742 h 2830538"/>
              <a:gd name="connsiteX195" fmla="*/ 3017042 w 4518717"/>
              <a:gd name="connsiteY195" fmla="*/ 920195 h 2830538"/>
              <a:gd name="connsiteX196" fmla="*/ 3049782 w 4518717"/>
              <a:gd name="connsiteY196" fmla="*/ 928293 h 2830538"/>
              <a:gd name="connsiteX197" fmla="*/ 3087386 w 4518717"/>
              <a:gd name="connsiteY197" fmla="*/ 932952 h 2830538"/>
              <a:gd name="connsiteX198" fmla="*/ 3129248 w 4518717"/>
              <a:gd name="connsiteY198" fmla="*/ 933749 h 2830538"/>
              <a:gd name="connsiteX199" fmla="*/ 3130044 w 4518717"/>
              <a:gd name="connsiteY199" fmla="*/ 933692 h 2830538"/>
              <a:gd name="connsiteX200" fmla="*/ 3219515 w 4518717"/>
              <a:gd name="connsiteY200" fmla="*/ 921529 h 2830538"/>
              <a:gd name="connsiteX201" fmla="*/ 3269001 w 4518717"/>
              <a:gd name="connsiteY201" fmla="*/ 911406 h 2830538"/>
              <a:gd name="connsiteX202" fmla="*/ 3326894 w 4518717"/>
              <a:gd name="connsiteY202" fmla="*/ 896048 h 2830538"/>
              <a:gd name="connsiteX203" fmla="*/ 3385842 w 4518717"/>
              <a:gd name="connsiteY203" fmla="*/ 877226 h 2830538"/>
              <a:gd name="connsiteX204" fmla="*/ 3448724 w 4518717"/>
              <a:gd name="connsiteY204" fmla="*/ 854099 h 2830538"/>
              <a:gd name="connsiteX205" fmla="*/ 3569414 w 4518717"/>
              <a:gd name="connsiteY205" fmla="*/ 804445 h 2830538"/>
              <a:gd name="connsiteX206" fmla="*/ 4177482 w 4518717"/>
              <a:gd name="connsiteY206" fmla="*/ 611771 h 2830538"/>
              <a:gd name="connsiteX207" fmla="*/ 4470257 w 4518717"/>
              <a:gd name="connsiteY207" fmla="*/ 568744 h 2830538"/>
              <a:gd name="connsiteX208" fmla="*/ 4518717 w 4518717"/>
              <a:gd name="connsiteY208" fmla="*/ 567738 h 2830538"/>
              <a:gd name="connsiteX209" fmla="*/ 4518717 w 4518717"/>
              <a:gd name="connsiteY209" fmla="*/ 592512 h 2830538"/>
              <a:gd name="connsiteX210" fmla="*/ 4451014 w 4518717"/>
              <a:gd name="connsiteY210" fmla="*/ 595242 h 2830538"/>
              <a:gd name="connsiteX211" fmla="*/ 4182954 w 4518717"/>
              <a:gd name="connsiteY211" fmla="*/ 636413 h 2830538"/>
              <a:gd name="connsiteX212" fmla="*/ 3886527 w 4518717"/>
              <a:gd name="connsiteY212" fmla="*/ 717537 h 2830538"/>
              <a:gd name="connsiteX213" fmla="*/ 3882309 w 4518717"/>
              <a:gd name="connsiteY213" fmla="*/ 719049 h 2830538"/>
              <a:gd name="connsiteX214" fmla="*/ 4107554 w 4518717"/>
              <a:gd name="connsiteY214" fmla="*/ 667529 h 2830538"/>
              <a:gd name="connsiteX215" fmla="*/ 4390336 w 4518717"/>
              <a:gd name="connsiteY215" fmla="*/ 638514 h 2830538"/>
              <a:gd name="connsiteX216" fmla="*/ 4518717 w 4518717"/>
              <a:gd name="connsiteY216" fmla="*/ 641363 h 2830538"/>
              <a:gd name="connsiteX217" fmla="*/ 4518717 w 4518717"/>
              <a:gd name="connsiteY217" fmla="*/ 667333 h 2830538"/>
              <a:gd name="connsiteX218" fmla="*/ 4489444 w 4518717"/>
              <a:gd name="connsiteY218" fmla="*/ 664699 h 2830538"/>
              <a:gd name="connsiteX219" fmla="*/ 4111824 w 4518717"/>
              <a:gd name="connsiteY219" fmla="*/ 692574 h 2830538"/>
              <a:gd name="connsiteX220" fmla="*/ 3827094 w 4518717"/>
              <a:gd name="connsiteY220" fmla="*/ 757755 h 2830538"/>
              <a:gd name="connsiteX221" fmla="*/ 3805993 w 4518717"/>
              <a:gd name="connsiteY221" fmla="*/ 764390 h 2830538"/>
              <a:gd name="connsiteX222" fmla="*/ 4037670 w 4518717"/>
              <a:gd name="connsiteY222" fmla="*/ 722773 h 2830538"/>
              <a:gd name="connsiteX223" fmla="*/ 4435171 w 4518717"/>
              <a:gd name="connsiteY223" fmla="*/ 716431 h 2830538"/>
              <a:gd name="connsiteX224" fmla="*/ 4518717 w 4518717"/>
              <a:gd name="connsiteY224" fmla="*/ 729972 h 2830538"/>
              <a:gd name="connsiteX225" fmla="*/ 4518717 w 4518717"/>
              <a:gd name="connsiteY225" fmla="*/ 754128 h 2830538"/>
              <a:gd name="connsiteX226" fmla="*/ 4514658 w 4518717"/>
              <a:gd name="connsiteY226" fmla="*/ 753197 h 2830538"/>
              <a:gd name="connsiteX227" fmla="*/ 4040829 w 4518717"/>
              <a:gd name="connsiteY227" fmla="*/ 747980 h 2830538"/>
              <a:gd name="connsiteX228" fmla="*/ 3767848 w 4518717"/>
              <a:gd name="connsiteY228" fmla="*/ 797047 h 2830538"/>
              <a:gd name="connsiteX229" fmla="*/ 3728205 w 4518717"/>
              <a:gd name="connsiteY229" fmla="*/ 807572 h 2830538"/>
              <a:gd name="connsiteX230" fmla="*/ 3967649 w 4518717"/>
              <a:gd name="connsiteY230" fmla="*/ 777541 h 2830538"/>
              <a:gd name="connsiteX231" fmla="*/ 4492681 w 4518717"/>
              <a:gd name="connsiteY231" fmla="*/ 823065 h 2830538"/>
              <a:gd name="connsiteX232" fmla="*/ 4518717 w 4518717"/>
              <a:gd name="connsiteY232" fmla="*/ 831815 h 2830538"/>
              <a:gd name="connsiteX233" fmla="*/ 4518717 w 4518717"/>
              <a:gd name="connsiteY233" fmla="*/ 856896 h 2830538"/>
              <a:gd name="connsiteX234" fmla="*/ 4416691 w 4518717"/>
              <a:gd name="connsiteY234" fmla="*/ 828309 h 2830538"/>
              <a:gd name="connsiteX235" fmla="*/ 3713703 w 4518717"/>
              <a:gd name="connsiteY235" fmla="*/ 833680 h 2830538"/>
              <a:gd name="connsiteX236" fmla="*/ 3641677 w 4518717"/>
              <a:gd name="connsiteY236" fmla="*/ 848876 h 2830538"/>
              <a:gd name="connsiteX237" fmla="*/ 3646266 w 4518717"/>
              <a:gd name="connsiteY237" fmla="*/ 848187 h 2830538"/>
              <a:gd name="connsiteX238" fmla="*/ 3897570 w 4518717"/>
              <a:gd name="connsiteY238" fmla="*/ 831728 h 2830538"/>
              <a:gd name="connsiteX239" fmla="*/ 4517062 w 4518717"/>
              <a:gd name="connsiteY239" fmla="*/ 946039 h 2830538"/>
              <a:gd name="connsiteX240" fmla="*/ 4518717 w 4518717"/>
              <a:gd name="connsiteY240" fmla="*/ 946851 h 2830538"/>
              <a:gd name="connsiteX241" fmla="*/ 4518717 w 4518717"/>
              <a:gd name="connsiteY241" fmla="*/ 975758 h 2830538"/>
              <a:gd name="connsiteX242" fmla="*/ 4456658 w 4518717"/>
              <a:gd name="connsiteY242" fmla="*/ 947752 h 2830538"/>
              <a:gd name="connsiteX243" fmla="*/ 3653483 w 4518717"/>
              <a:gd name="connsiteY243" fmla="*/ 872219 h 2830538"/>
              <a:gd name="connsiteX244" fmla="*/ 3550825 w 4518717"/>
              <a:gd name="connsiteY244" fmla="*/ 887641 h 2830538"/>
              <a:gd name="connsiteX245" fmla="*/ 3587478 w 4518717"/>
              <a:gd name="connsiteY245" fmla="*/ 884631 h 2830538"/>
              <a:gd name="connsiteX246" fmla="*/ 3827080 w 4518717"/>
              <a:gd name="connsiteY246" fmla="*/ 884940 h 2830538"/>
              <a:gd name="connsiteX247" fmla="*/ 4426322 w 4518717"/>
              <a:gd name="connsiteY247" fmla="*/ 1030037 h 2830538"/>
              <a:gd name="connsiteX248" fmla="*/ 4518717 w 4518717"/>
              <a:gd name="connsiteY248" fmla="*/ 1078791 h 2830538"/>
              <a:gd name="connsiteX249" fmla="*/ 4518717 w 4518717"/>
              <a:gd name="connsiteY249" fmla="*/ 1108448 h 2830538"/>
              <a:gd name="connsiteX250" fmla="*/ 4488626 w 4518717"/>
              <a:gd name="connsiteY250" fmla="*/ 1089766 h 2830538"/>
              <a:gd name="connsiteX251" fmla="*/ 3593001 w 4518717"/>
              <a:gd name="connsiteY251" fmla="*/ 909094 h 2830538"/>
              <a:gd name="connsiteX252" fmla="*/ 3448404 w 4518717"/>
              <a:gd name="connsiteY252" fmla="*/ 920949 h 2830538"/>
              <a:gd name="connsiteX253" fmla="*/ 3528218 w 4518717"/>
              <a:gd name="connsiteY253" fmla="*/ 920523 h 2830538"/>
              <a:gd name="connsiteX254" fmla="*/ 3756102 w 4518717"/>
              <a:gd name="connsiteY254" fmla="*/ 937742 h 2830538"/>
              <a:gd name="connsiteX255" fmla="*/ 4439103 w 4518717"/>
              <a:gd name="connsiteY255" fmla="*/ 1172717 h 2830538"/>
              <a:gd name="connsiteX256" fmla="*/ 4518717 w 4518717"/>
              <a:gd name="connsiteY256" fmla="*/ 1225695 h 2830538"/>
              <a:gd name="connsiteX257" fmla="*/ 4518717 w 4518717"/>
              <a:gd name="connsiteY257" fmla="*/ 1256096 h 2830538"/>
              <a:gd name="connsiteX258" fmla="*/ 4515229 w 4518717"/>
              <a:gd name="connsiteY258" fmla="*/ 1253417 h 2830538"/>
              <a:gd name="connsiteX259" fmla="*/ 4409178 w 4518717"/>
              <a:gd name="connsiteY259" fmla="*/ 1183899 h 2830538"/>
              <a:gd name="connsiteX260" fmla="*/ 3531647 w 4518717"/>
              <a:gd name="connsiteY260" fmla="*/ 945559 h 2830538"/>
              <a:gd name="connsiteX261" fmla="*/ 3374744 w 4518717"/>
              <a:gd name="connsiteY261" fmla="*/ 946375 h 2830538"/>
              <a:gd name="connsiteX262" fmla="*/ 3467254 w 4518717"/>
              <a:gd name="connsiteY262" fmla="*/ 954020 h 2830538"/>
              <a:gd name="connsiteX263" fmla="*/ 3683676 w 4518717"/>
              <a:gd name="connsiteY263" fmla="*/ 988620 h 2830538"/>
              <a:gd name="connsiteX264" fmla="*/ 4346064 w 4518717"/>
              <a:gd name="connsiteY264" fmla="*/ 1259254 h 2830538"/>
              <a:gd name="connsiteX265" fmla="*/ 4518717 w 4518717"/>
              <a:gd name="connsiteY265" fmla="*/ 1386542 h 2830538"/>
              <a:gd name="connsiteX266" fmla="*/ 4518717 w 4518717"/>
              <a:gd name="connsiteY266" fmla="*/ 1417476 h 2830538"/>
              <a:gd name="connsiteX267" fmla="*/ 4421575 w 4518717"/>
              <a:gd name="connsiteY267" fmla="*/ 1341715 h 2830538"/>
              <a:gd name="connsiteX268" fmla="*/ 4315855 w 4518717"/>
              <a:gd name="connsiteY268" fmla="*/ 1269428 h 2830538"/>
              <a:gd name="connsiteX269" fmla="*/ 3468230 w 4518717"/>
              <a:gd name="connsiteY269" fmla="*/ 979047 h 2830538"/>
              <a:gd name="connsiteX270" fmla="*/ 3298927 w 4518717"/>
              <a:gd name="connsiteY270" fmla="*/ 965035 h 2830538"/>
              <a:gd name="connsiteX271" fmla="*/ 3404787 w 4518717"/>
              <a:gd name="connsiteY271" fmla="*/ 984609 h 2830538"/>
              <a:gd name="connsiteX272" fmla="*/ 3608484 w 4518717"/>
              <a:gd name="connsiteY272" fmla="*/ 1036903 h 2830538"/>
              <a:gd name="connsiteX273" fmla="*/ 4450364 w 4518717"/>
              <a:gd name="connsiteY273" fmla="*/ 1495147 h 2830538"/>
              <a:gd name="connsiteX274" fmla="*/ 4518717 w 4518717"/>
              <a:gd name="connsiteY274" fmla="*/ 1554263 h 2830538"/>
              <a:gd name="connsiteX275" fmla="*/ 4518717 w 4518717"/>
              <a:gd name="connsiteY275" fmla="*/ 1587790 h 2830538"/>
              <a:gd name="connsiteX276" fmla="*/ 4434077 w 4518717"/>
              <a:gd name="connsiteY276" fmla="*/ 1514685 h 2830538"/>
              <a:gd name="connsiteX277" fmla="*/ 4221284 w 4518717"/>
              <a:gd name="connsiteY277" fmla="*/ 1354587 h 2830538"/>
              <a:gd name="connsiteX278" fmla="*/ 3400845 w 4518717"/>
              <a:gd name="connsiteY278" fmla="*/ 1009599 h 2830538"/>
              <a:gd name="connsiteX279" fmla="*/ 3223780 w 4518717"/>
              <a:gd name="connsiteY279" fmla="*/ 976994 h 2830538"/>
              <a:gd name="connsiteX280" fmla="*/ 3431620 w 4518717"/>
              <a:gd name="connsiteY280" fmla="*/ 1042869 h 2830538"/>
              <a:gd name="connsiteX281" fmla="*/ 4357279 w 4518717"/>
              <a:gd name="connsiteY281" fmla="*/ 1585361 h 2830538"/>
              <a:gd name="connsiteX282" fmla="*/ 4518717 w 4518717"/>
              <a:gd name="connsiteY282" fmla="*/ 1723717 h 2830538"/>
              <a:gd name="connsiteX283" fmla="*/ 4518717 w 4518717"/>
              <a:gd name="connsiteY283" fmla="*/ 1757275 h 2830538"/>
              <a:gd name="connsiteX284" fmla="*/ 4512702 w 4518717"/>
              <a:gd name="connsiteY284" fmla="*/ 1751854 h 2830538"/>
              <a:gd name="connsiteX285" fmla="*/ 4340943 w 4518717"/>
              <a:gd name="connsiteY285" fmla="*/ 1604633 h 2830538"/>
              <a:gd name="connsiteX286" fmla="*/ 4124815 w 4518717"/>
              <a:gd name="connsiteY286" fmla="*/ 1437454 h 2830538"/>
              <a:gd name="connsiteX287" fmla="*/ 3325563 w 4518717"/>
              <a:gd name="connsiteY287" fmla="*/ 1032830 h 2830538"/>
              <a:gd name="connsiteX288" fmla="*/ 3186997 w 4518717"/>
              <a:gd name="connsiteY288" fmla="*/ 991033 h 2830538"/>
              <a:gd name="connsiteX289" fmla="*/ 3182885 w 4518717"/>
              <a:gd name="connsiteY289" fmla="*/ 992831 h 2830538"/>
              <a:gd name="connsiteX290" fmla="*/ 3331947 w 4518717"/>
              <a:gd name="connsiteY290" fmla="*/ 1060056 h 2830538"/>
              <a:gd name="connsiteX291" fmla="*/ 4264103 w 4518717"/>
              <a:gd name="connsiteY291" fmla="*/ 1675588 h 2830538"/>
              <a:gd name="connsiteX292" fmla="*/ 4486220 w 4518717"/>
              <a:gd name="connsiteY292" fmla="*/ 1862325 h 2830538"/>
              <a:gd name="connsiteX293" fmla="*/ 4518717 w 4518717"/>
              <a:gd name="connsiteY293" fmla="*/ 1889769 h 2830538"/>
              <a:gd name="connsiteX294" fmla="*/ 4518717 w 4518717"/>
              <a:gd name="connsiteY294" fmla="*/ 1923237 h 2830538"/>
              <a:gd name="connsiteX295" fmla="*/ 4469802 w 4518717"/>
              <a:gd name="connsiteY295" fmla="*/ 1881925 h 2830538"/>
              <a:gd name="connsiteX296" fmla="*/ 4247748 w 4518717"/>
              <a:gd name="connsiteY296" fmla="*/ 1695231 h 2830538"/>
              <a:gd name="connsiteX297" fmla="*/ 3809859 w 4518717"/>
              <a:gd name="connsiteY297" fmla="*/ 1365012 h 2830538"/>
              <a:gd name="connsiteX298" fmla="*/ 3414395 w 4518717"/>
              <a:gd name="connsiteY298" fmla="*/ 1130396 h 2830538"/>
              <a:gd name="connsiteX299" fmla="*/ 3149608 w 4518717"/>
              <a:gd name="connsiteY299" fmla="*/ 1007376 h 2830538"/>
              <a:gd name="connsiteX300" fmla="*/ 3145572 w 4518717"/>
              <a:gd name="connsiteY300" fmla="*/ 1009140 h 2830538"/>
              <a:gd name="connsiteX301" fmla="*/ 3234806 w 4518717"/>
              <a:gd name="connsiteY301" fmla="*/ 1063487 h 2830538"/>
              <a:gd name="connsiteX302" fmla="*/ 4170775 w 4518717"/>
              <a:gd name="connsiteY302" fmla="*/ 1765711 h 2830538"/>
              <a:gd name="connsiteX303" fmla="*/ 4454819 w 4518717"/>
              <a:gd name="connsiteY303" fmla="*/ 1996852 h 2830538"/>
              <a:gd name="connsiteX304" fmla="*/ 4518717 w 4518717"/>
              <a:gd name="connsiteY304" fmla="*/ 2046127 h 2830538"/>
              <a:gd name="connsiteX305" fmla="*/ 4518717 w 4518717"/>
              <a:gd name="connsiteY305" fmla="*/ 2078360 h 2830538"/>
              <a:gd name="connsiteX306" fmla="*/ 4439039 w 4518717"/>
              <a:gd name="connsiteY306" fmla="*/ 2016915 h 2830538"/>
              <a:gd name="connsiteX307" fmla="*/ 4154296 w 4518717"/>
              <a:gd name="connsiteY307" fmla="*/ 1785192 h 2830538"/>
              <a:gd name="connsiteX308" fmla="*/ 3228715 w 4518717"/>
              <a:gd name="connsiteY308" fmla="*/ 1089122 h 2830538"/>
              <a:gd name="connsiteX309" fmla="*/ 3117540 w 4518717"/>
              <a:gd name="connsiteY309" fmla="*/ 1021393 h 2830538"/>
              <a:gd name="connsiteX310" fmla="*/ 3110910 w 4518717"/>
              <a:gd name="connsiteY310" fmla="*/ 1024292 h 2830538"/>
              <a:gd name="connsiteX311" fmla="*/ 3417033 w 4518717"/>
              <a:gd name="connsiteY311" fmla="*/ 1288191 h 2830538"/>
              <a:gd name="connsiteX312" fmla="*/ 4077743 w 4518717"/>
              <a:gd name="connsiteY312" fmla="*/ 1855958 h 2830538"/>
              <a:gd name="connsiteX313" fmla="*/ 4492880 w 4518717"/>
              <a:gd name="connsiteY313" fmla="*/ 2172651 h 2830538"/>
              <a:gd name="connsiteX314" fmla="*/ 4518717 w 4518717"/>
              <a:gd name="connsiteY314" fmla="*/ 2189588 h 2830538"/>
              <a:gd name="connsiteX315" fmla="*/ 4518717 w 4518717"/>
              <a:gd name="connsiteY315" fmla="*/ 2219996 h 2830538"/>
              <a:gd name="connsiteX316" fmla="*/ 4478514 w 4518717"/>
              <a:gd name="connsiteY316" fmla="*/ 2193637 h 2830538"/>
              <a:gd name="connsiteX317" fmla="*/ 4061334 w 4518717"/>
              <a:gd name="connsiteY317" fmla="*/ 1875333 h 2830538"/>
              <a:gd name="connsiteX318" fmla="*/ 3400296 w 4518717"/>
              <a:gd name="connsiteY318" fmla="*/ 1307263 h 2830538"/>
              <a:gd name="connsiteX319" fmla="*/ 3085115 w 4518717"/>
              <a:gd name="connsiteY319" fmla="*/ 1035567 h 2830538"/>
              <a:gd name="connsiteX320" fmla="*/ 3077356 w 4518717"/>
              <a:gd name="connsiteY320" fmla="*/ 1038959 h 2830538"/>
              <a:gd name="connsiteX321" fmla="*/ 3421511 w 4518717"/>
              <a:gd name="connsiteY321" fmla="*/ 1419730 h 2830538"/>
              <a:gd name="connsiteX322" fmla="*/ 3984358 w 4518717"/>
              <a:gd name="connsiteY322" fmla="*/ 1946274 h 2830538"/>
              <a:gd name="connsiteX323" fmla="*/ 4406509 w 4518717"/>
              <a:gd name="connsiteY323" fmla="*/ 2253253 h 2830538"/>
              <a:gd name="connsiteX324" fmla="*/ 4518717 w 4518717"/>
              <a:gd name="connsiteY324" fmla="*/ 2317871 h 2830538"/>
              <a:gd name="connsiteX325" fmla="*/ 4518717 w 4518717"/>
              <a:gd name="connsiteY325" fmla="*/ 2347212 h 2830538"/>
              <a:gd name="connsiteX326" fmla="*/ 4393160 w 4518717"/>
              <a:gd name="connsiteY326" fmla="*/ 2274876 h 2830538"/>
              <a:gd name="connsiteX327" fmla="*/ 3967987 w 4518717"/>
              <a:gd name="connsiteY327" fmla="*/ 1965598 h 2830538"/>
              <a:gd name="connsiteX328" fmla="*/ 3403456 w 4518717"/>
              <a:gd name="connsiteY328" fmla="*/ 1437512 h 2830538"/>
              <a:gd name="connsiteX329" fmla="*/ 3052854 w 4518717"/>
              <a:gd name="connsiteY329" fmla="*/ 1049669 h 2830538"/>
              <a:gd name="connsiteX330" fmla="*/ 3041476 w 4518717"/>
              <a:gd name="connsiteY330" fmla="*/ 1054641 h 2830538"/>
              <a:gd name="connsiteX331" fmla="*/ 3111378 w 4518717"/>
              <a:gd name="connsiteY331" fmla="*/ 1161589 h 2830538"/>
              <a:gd name="connsiteX332" fmla="*/ 3891485 w 4518717"/>
              <a:gd name="connsiteY332" fmla="*/ 2036401 h 2830538"/>
              <a:gd name="connsiteX333" fmla="*/ 4461445 w 4518717"/>
              <a:gd name="connsiteY333" fmla="*/ 2405111 h 2830538"/>
              <a:gd name="connsiteX334" fmla="*/ 4518717 w 4518717"/>
              <a:gd name="connsiteY334" fmla="*/ 2429375 h 2830538"/>
              <a:gd name="connsiteX335" fmla="*/ 4518717 w 4518717"/>
              <a:gd name="connsiteY335" fmla="*/ 2457404 h 2830538"/>
              <a:gd name="connsiteX336" fmla="*/ 4462903 w 4518717"/>
              <a:gd name="connsiteY336" fmla="*/ 2433829 h 2830538"/>
              <a:gd name="connsiteX337" fmla="*/ 4098134 w 4518717"/>
              <a:gd name="connsiteY337" fmla="*/ 2226892 h 2830538"/>
              <a:gd name="connsiteX338" fmla="*/ 3875028 w 4518717"/>
              <a:gd name="connsiteY338" fmla="*/ 2055743 h 2830538"/>
              <a:gd name="connsiteX339" fmla="*/ 3090747 w 4518717"/>
              <a:gd name="connsiteY339" fmla="*/ 1176501 h 2830538"/>
              <a:gd name="connsiteX340" fmla="*/ 3017850 w 4518717"/>
              <a:gd name="connsiteY340" fmla="*/ 1064969 h 2830538"/>
              <a:gd name="connsiteX341" fmla="*/ 3006465 w 4518717"/>
              <a:gd name="connsiteY341" fmla="*/ 1069946 h 2830538"/>
              <a:gd name="connsiteX342" fmla="*/ 3048917 w 4518717"/>
              <a:gd name="connsiteY342" fmla="*/ 1158606 h 2830538"/>
              <a:gd name="connsiteX343" fmla="*/ 3798087 w 4518717"/>
              <a:gd name="connsiteY343" fmla="*/ 2126626 h 2830538"/>
              <a:gd name="connsiteX344" fmla="*/ 4383230 w 4518717"/>
              <a:gd name="connsiteY344" fmla="*/ 2480815 h 2830538"/>
              <a:gd name="connsiteX345" fmla="*/ 4518717 w 4518717"/>
              <a:gd name="connsiteY345" fmla="*/ 2527698 h 2830538"/>
              <a:gd name="connsiteX346" fmla="*/ 4518717 w 4518717"/>
              <a:gd name="connsiteY346" fmla="*/ 2551892 h 2830538"/>
              <a:gd name="connsiteX347" fmla="*/ 4357484 w 4518717"/>
              <a:gd name="connsiteY347" fmla="*/ 2497677 h 2830538"/>
              <a:gd name="connsiteX348" fmla="*/ 3781679 w 4518717"/>
              <a:gd name="connsiteY348" fmla="*/ 2146004 h 2830538"/>
              <a:gd name="connsiteX349" fmla="*/ 3026843 w 4518717"/>
              <a:gd name="connsiteY349" fmla="*/ 1171193 h 2830538"/>
              <a:gd name="connsiteX350" fmla="*/ 2983226 w 4518717"/>
              <a:gd name="connsiteY350" fmla="*/ 1080103 h 2830538"/>
              <a:gd name="connsiteX351" fmla="*/ 2971767 w 4518717"/>
              <a:gd name="connsiteY351" fmla="*/ 1085112 h 2830538"/>
              <a:gd name="connsiteX352" fmla="*/ 2998519 w 4518717"/>
              <a:gd name="connsiteY352" fmla="*/ 1163606 h 2830538"/>
              <a:gd name="connsiteX353" fmla="*/ 3704944 w 4518717"/>
              <a:gd name="connsiteY353" fmla="*/ 2217031 h 2830538"/>
              <a:gd name="connsiteX354" fmla="*/ 4457918 w 4518717"/>
              <a:gd name="connsiteY354" fmla="*/ 2599094 h 2830538"/>
              <a:gd name="connsiteX355" fmla="*/ 4518717 w 4518717"/>
              <a:gd name="connsiteY355" fmla="*/ 2610708 h 2830538"/>
              <a:gd name="connsiteX356" fmla="*/ 4518717 w 4518717"/>
              <a:gd name="connsiteY356" fmla="*/ 2636901 h 2830538"/>
              <a:gd name="connsiteX357" fmla="*/ 4505798 w 4518717"/>
              <a:gd name="connsiteY357" fmla="*/ 2634892 h 2830538"/>
              <a:gd name="connsiteX358" fmla="*/ 3688484 w 4518717"/>
              <a:gd name="connsiteY358" fmla="*/ 2236372 h 2830538"/>
              <a:gd name="connsiteX359" fmla="*/ 2975265 w 4518717"/>
              <a:gd name="connsiteY359" fmla="*/ 1174048 h 2830538"/>
              <a:gd name="connsiteX360" fmla="*/ 2948426 w 4518717"/>
              <a:gd name="connsiteY360" fmla="*/ 1095316 h 2830538"/>
              <a:gd name="connsiteX361" fmla="*/ 2946956 w 4518717"/>
              <a:gd name="connsiteY361" fmla="*/ 1095958 h 2830538"/>
              <a:gd name="connsiteX362" fmla="*/ 2937495 w 4518717"/>
              <a:gd name="connsiteY362" fmla="*/ 1100092 h 2830538"/>
              <a:gd name="connsiteX363" fmla="*/ 2953863 w 4518717"/>
              <a:gd name="connsiteY363" fmla="*/ 1171533 h 2830538"/>
              <a:gd name="connsiteX364" fmla="*/ 3611722 w 4518717"/>
              <a:gd name="connsiteY364" fmla="*/ 2307227 h 2830538"/>
              <a:gd name="connsiteX365" fmla="*/ 4404663 w 4518717"/>
              <a:gd name="connsiteY365" fmla="*/ 2669880 h 2830538"/>
              <a:gd name="connsiteX366" fmla="*/ 4518717 w 4518717"/>
              <a:gd name="connsiteY366" fmla="*/ 2682769 h 2830538"/>
              <a:gd name="connsiteX367" fmla="*/ 4518717 w 4518717"/>
              <a:gd name="connsiteY367" fmla="*/ 2706662 h 2830538"/>
              <a:gd name="connsiteX368" fmla="*/ 4440086 w 4518717"/>
              <a:gd name="connsiteY368" fmla="*/ 2700095 h 2830538"/>
              <a:gd name="connsiteX369" fmla="*/ 3595173 w 4518717"/>
              <a:gd name="connsiteY369" fmla="*/ 2326584 h 2830538"/>
              <a:gd name="connsiteX370" fmla="*/ 3061889 w 4518717"/>
              <a:gd name="connsiteY370" fmla="*/ 1581364 h 2830538"/>
              <a:gd name="connsiteX371" fmla="*/ 2928864 w 4518717"/>
              <a:gd name="connsiteY371" fmla="*/ 1176009 h 2830538"/>
              <a:gd name="connsiteX372" fmla="*/ 2913828 w 4518717"/>
              <a:gd name="connsiteY372" fmla="*/ 1110440 h 2830538"/>
              <a:gd name="connsiteX373" fmla="*/ 2902797 w 4518717"/>
              <a:gd name="connsiteY373" fmla="*/ 1115261 h 2830538"/>
              <a:gd name="connsiteX374" fmla="*/ 2911764 w 4518717"/>
              <a:gd name="connsiteY374" fmla="*/ 1180481 h 2830538"/>
              <a:gd name="connsiteX375" fmla="*/ 3518424 w 4518717"/>
              <a:gd name="connsiteY375" fmla="*/ 2397294 h 2830538"/>
              <a:gd name="connsiteX376" fmla="*/ 4509495 w 4518717"/>
              <a:gd name="connsiteY376" fmla="*/ 2745948 h 2830538"/>
              <a:gd name="connsiteX377" fmla="*/ 4518717 w 4518717"/>
              <a:gd name="connsiteY377" fmla="*/ 2745728 h 2830538"/>
              <a:gd name="connsiteX378" fmla="*/ 4518717 w 4518717"/>
              <a:gd name="connsiteY378" fmla="*/ 2768050 h 2830538"/>
              <a:gd name="connsiteX379" fmla="*/ 4374567 w 4518717"/>
              <a:gd name="connsiteY379" fmla="*/ 2765121 h 2830538"/>
              <a:gd name="connsiteX380" fmla="*/ 3501948 w 4518717"/>
              <a:gd name="connsiteY380" fmla="*/ 2416545 h 2830538"/>
              <a:gd name="connsiteX381" fmla="*/ 2992116 w 4518717"/>
              <a:gd name="connsiteY381" fmla="*/ 1627597 h 2830538"/>
              <a:gd name="connsiteX382" fmla="*/ 2886550 w 4518717"/>
              <a:gd name="connsiteY382" fmla="*/ 1182692 h 2830538"/>
              <a:gd name="connsiteX383" fmla="*/ 2878716 w 4518717"/>
              <a:gd name="connsiteY383" fmla="*/ 1125787 h 2830538"/>
              <a:gd name="connsiteX384" fmla="*/ 2868213 w 4518717"/>
              <a:gd name="connsiteY384" fmla="*/ 1130376 h 2830538"/>
              <a:gd name="connsiteX385" fmla="*/ 2871844 w 4518717"/>
              <a:gd name="connsiteY385" fmla="*/ 1190139 h 2830538"/>
              <a:gd name="connsiteX386" fmla="*/ 3425271 w 4518717"/>
              <a:gd name="connsiteY386" fmla="*/ 2487612 h 2830538"/>
              <a:gd name="connsiteX387" fmla="*/ 4426949 w 4518717"/>
              <a:gd name="connsiteY387" fmla="*/ 2804599 h 2830538"/>
              <a:gd name="connsiteX388" fmla="*/ 4518717 w 4518717"/>
              <a:gd name="connsiteY388" fmla="*/ 2797898 h 2830538"/>
              <a:gd name="connsiteX389" fmla="*/ 4518717 w 4518717"/>
              <a:gd name="connsiteY389" fmla="*/ 2822810 h 2830538"/>
              <a:gd name="connsiteX390" fmla="*/ 4309164 w 4518717"/>
              <a:gd name="connsiteY390" fmla="*/ 2830538 h 2830538"/>
              <a:gd name="connsiteX391" fmla="*/ 3408759 w 4518717"/>
              <a:gd name="connsiteY391" fmla="*/ 2506918 h 2830538"/>
              <a:gd name="connsiteX392" fmla="*/ 2923967 w 4518717"/>
              <a:gd name="connsiteY392" fmla="*/ 1674715 h 2830538"/>
              <a:gd name="connsiteX393" fmla="*/ 2846546 w 4518717"/>
              <a:gd name="connsiteY393" fmla="*/ 1190272 h 2830538"/>
              <a:gd name="connsiteX394" fmla="*/ 2843556 w 4518717"/>
              <a:gd name="connsiteY394" fmla="*/ 1141154 h 2830538"/>
              <a:gd name="connsiteX395" fmla="*/ 2624732 w 4518717"/>
              <a:gd name="connsiteY395" fmla="*/ 1236804 h 2830538"/>
              <a:gd name="connsiteX396" fmla="*/ 575082 w 4518717"/>
              <a:gd name="connsiteY396" fmla="*/ 1441651 h 2830538"/>
              <a:gd name="connsiteX397" fmla="*/ 566819 w 4518717"/>
              <a:gd name="connsiteY397" fmla="*/ 1435968 h 2830538"/>
              <a:gd name="connsiteX398" fmla="*/ 566711 w 4518717"/>
              <a:gd name="connsiteY398" fmla="*/ 1436125 h 2830538"/>
              <a:gd name="connsiteX399" fmla="*/ 213442 w 4518717"/>
              <a:gd name="connsiteY399" fmla="*/ 1025090 h 2830538"/>
              <a:gd name="connsiteX400" fmla="*/ 41213 w 4518717"/>
              <a:gd name="connsiteY400" fmla="*/ 456215 h 2830538"/>
              <a:gd name="connsiteX401" fmla="*/ 12368 w 4518717"/>
              <a:gd name="connsiteY401" fmla="*/ 214464 h 2830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</a:cxnLst>
            <a:rect l="l" t="t" r="r" b="b"/>
            <a:pathLst>
              <a:path w="4518717" h="2830538">
                <a:moveTo>
                  <a:pt x="0" y="0"/>
                </a:moveTo>
                <a:lnTo>
                  <a:pt x="25443" y="0"/>
                </a:lnTo>
                <a:lnTo>
                  <a:pt x="37635" y="211784"/>
                </a:lnTo>
                <a:cubicBezTo>
                  <a:pt x="44656" y="294147"/>
                  <a:pt x="54037" y="374516"/>
                  <a:pt x="66325" y="452299"/>
                </a:cubicBezTo>
                <a:cubicBezTo>
                  <a:pt x="138944" y="911843"/>
                  <a:pt x="307507" y="1227057"/>
                  <a:pt x="581515" y="1415492"/>
                </a:cubicBezTo>
                <a:cubicBezTo>
                  <a:pt x="584080" y="1417256"/>
                  <a:pt x="586641" y="1419017"/>
                  <a:pt x="589204" y="1420780"/>
                </a:cubicBezTo>
                <a:cubicBezTo>
                  <a:pt x="1129000" y="1784719"/>
                  <a:pt x="1870051" y="1532927"/>
                  <a:pt x="2616802" y="1212725"/>
                </a:cubicBezTo>
                <a:lnTo>
                  <a:pt x="2838400" y="1115842"/>
                </a:lnTo>
                <a:lnTo>
                  <a:pt x="2625060" y="1199875"/>
                </a:lnTo>
                <a:cubicBezTo>
                  <a:pt x="1914058" y="1473917"/>
                  <a:pt x="1205331" y="1683764"/>
                  <a:pt x="662392" y="1320967"/>
                </a:cubicBezTo>
                <a:cubicBezTo>
                  <a:pt x="658678" y="1318414"/>
                  <a:pt x="654930" y="1315911"/>
                  <a:pt x="651269" y="1313394"/>
                </a:cubicBezTo>
                <a:lnTo>
                  <a:pt x="651305" y="1313342"/>
                </a:lnTo>
                <a:cubicBezTo>
                  <a:pt x="379756" y="1126599"/>
                  <a:pt x="207140" y="823773"/>
                  <a:pt x="123874" y="388109"/>
                </a:cubicBezTo>
                <a:cubicBezTo>
                  <a:pt x="109855" y="314755"/>
                  <a:pt x="98565" y="239070"/>
                  <a:pt x="89491" y="161593"/>
                </a:cubicBezTo>
                <a:lnTo>
                  <a:pt x="75131" y="0"/>
                </a:lnTo>
                <a:lnTo>
                  <a:pt x="100591" y="0"/>
                </a:lnTo>
                <a:lnTo>
                  <a:pt x="114615" y="158113"/>
                </a:lnTo>
                <a:cubicBezTo>
                  <a:pt x="123632" y="235207"/>
                  <a:pt x="134852" y="310471"/>
                  <a:pt x="148785" y="383362"/>
                </a:cubicBezTo>
                <a:cubicBezTo>
                  <a:pt x="230778" y="812142"/>
                  <a:pt x="399859" y="1109686"/>
                  <a:pt x="665656" y="1292474"/>
                </a:cubicBezTo>
                <a:cubicBezTo>
                  <a:pt x="669264" y="1294956"/>
                  <a:pt x="672871" y="1297436"/>
                  <a:pt x="676516" y="1299865"/>
                </a:cubicBezTo>
                <a:cubicBezTo>
                  <a:pt x="1209737" y="1656114"/>
                  <a:pt x="1912436" y="1447388"/>
                  <a:pt x="2618016" y="1175371"/>
                </a:cubicBezTo>
                <a:lnTo>
                  <a:pt x="2840308" y="1087807"/>
                </a:lnTo>
                <a:lnTo>
                  <a:pt x="2840293" y="1087564"/>
                </a:lnTo>
                <a:lnTo>
                  <a:pt x="2625709" y="1161778"/>
                </a:lnTo>
                <a:cubicBezTo>
                  <a:pt x="1955979" y="1387765"/>
                  <a:pt x="1285699" y="1554676"/>
                  <a:pt x="750023" y="1200041"/>
                </a:cubicBezTo>
                <a:cubicBezTo>
                  <a:pt x="478786" y="1019674"/>
                  <a:pt x="300885" y="731704"/>
                  <a:pt x="206578" y="319492"/>
                </a:cubicBezTo>
                <a:cubicBezTo>
                  <a:pt x="190894" y="250972"/>
                  <a:pt x="177747" y="180340"/>
                  <a:pt x="166663" y="108084"/>
                </a:cubicBezTo>
                <a:lnTo>
                  <a:pt x="153203" y="0"/>
                </a:lnTo>
                <a:lnTo>
                  <a:pt x="178675" y="0"/>
                </a:lnTo>
                <a:lnTo>
                  <a:pt x="191577" y="103739"/>
                </a:lnTo>
                <a:cubicBezTo>
                  <a:pt x="202593" y="175607"/>
                  <a:pt x="215656" y="245819"/>
                  <a:pt x="231238" y="313878"/>
                </a:cubicBezTo>
                <a:cubicBezTo>
                  <a:pt x="324040" y="719430"/>
                  <a:pt x="498299" y="1002277"/>
                  <a:pt x="764007" y="1178920"/>
                </a:cubicBezTo>
                <a:cubicBezTo>
                  <a:pt x="1290484" y="1527430"/>
                  <a:pt x="1954990" y="1361411"/>
                  <a:pt x="2619514" y="1137081"/>
                </a:cubicBezTo>
                <a:lnTo>
                  <a:pt x="2838693" y="1061259"/>
                </a:lnTo>
                <a:lnTo>
                  <a:pt x="2838638" y="1060362"/>
                </a:lnTo>
                <a:lnTo>
                  <a:pt x="2626048" y="1122463"/>
                </a:lnTo>
                <a:cubicBezTo>
                  <a:pt x="1997477" y="1300851"/>
                  <a:pt x="1365588" y="1425248"/>
                  <a:pt x="837478" y="1078918"/>
                </a:cubicBezTo>
                <a:cubicBezTo>
                  <a:pt x="831129" y="1074706"/>
                  <a:pt x="824730" y="1070460"/>
                  <a:pt x="818453" y="1066143"/>
                </a:cubicBezTo>
                <a:cubicBezTo>
                  <a:pt x="564216" y="891304"/>
                  <a:pt x="391174" y="624161"/>
                  <a:pt x="289747" y="250193"/>
                </a:cubicBezTo>
                <a:cubicBezTo>
                  <a:pt x="272460" y="186464"/>
                  <a:pt x="257514" y="120838"/>
                  <a:pt x="244477" y="53756"/>
                </a:cubicBezTo>
                <a:lnTo>
                  <a:pt x="235616" y="0"/>
                </a:lnTo>
                <a:lnTo>
                  <a:pt x="262783" y="0"/>
                </a:lnTo>
                <a:lnTo>
                  <a:pt x="289507" y="140954"/>
                </a:lnTo>
                <a:cubicBezTo>
                  <a:pt x="376368" y="520295"/>
                  <a:pt x="534994" y="849317"/>
                  <a:pt x="851318" y="1058006"/>
                </a:cubicBezTo>
                <a:cubicBezTo>
                  <a:pt x="1370839" y="1398697"/>
                  <a:pt x="1997238" y="1274867"/>
                  <a:pt x="2620831" y="1097799"/>
                </a:cubicBezTo>
                <a:lnTo>
                  <a:pt x="2837072" y="1034613"/>
                </a:lnTo>
                <a:lnTo>
                  <a:pt x="2836989" y="1033238"/>
                </a:lnTo>
                <a:lnTo>
                  <a:pt x="2373890" y="1134850"/>
                </a:lnTo>
                <a:cubicBezTo>
                  <a:pt x="1870271" y="1228913"/>
                  <a:pt x="1370525" y="1248050"/>
                  <a:pt x="924661" y="958530"/>
                </a:cubicBezTo>
                <a:cubicBezTo>
                  <a:pt x="916620" y="953309"/>
                  <a:pt x="908685" y="947930"/>
                  <a:pt x="900787" y="942498"/>
                </a:cubicBezTo>
                <a:cubicBezTo>
                  <a:pt x="655652" y="773919"/>
                  <a:pt x="482986" y="524598"/>
                  <a:pt x="373301" y="181236"/>
                </a:cubicBezTo>
                <a:lnTo>
                  <a:pt x="322918" y="0"/>
                </a:lnTo>
                <a:lnTo>
                  <a:pt x="350881" y="0"/>
                </a:lnTo>
                <a:lnTo>
                  <a:pt x="359020" y="35833"/>
                </a:lnTo>
                <a:cubicBezTo>
                  <a:pt x="452129" y="394967"/>
                  <a:pt x="610148" y="711578"/>
                  <a:pt x="915495" y="921566"/>
                </a:cubicBezTo>
                <a:cubicBezTo>
                  <a:pt x="923181" y="926851"/>
                  <a:pt x="930889" y="931998"/>
                  <a:pt x="938789" y="937201"/>
                </a:cubicBezTo>
                <a:cubicBezTo>
                  <a:pt x="1377811" y="1222304"/>
                  <a:pt x="1872819" y="1202753"/>
                  <a:pt x="2372294" y="1109261"/>
                </a:cubicBezTo>
                <a:lnTo>
                  <a:pt x="2835425" y="1007559"/>
                </a:lnTo>
                <a:lnTo>
                  <a:pt x="2835340" y="1006180"/>
                </a:lnTo>
                <a:lnTo>
                  <a:pt x="2390710" y="1073407"/>
                </a:lnTo>
                <a:cubicBezTo>
                  <a:pt x="1921226" y="1129613"/>
                  <a:pt x="1450810" y="1119375"/>
                  <a:pt x="1012309" y="837463"/>
                </a:cubicBezTo>
                <a:cubicBezTo>
                  <a:pt x="1002295" y="830962"/>
                  <a:pt x="992356" y="824357"/>
                  <a:pt x="982525" y="817596"/>
                </a:cubicBezTo>
                <a:cubicBezTo>
                  <a:pt x="746958" y="655596"/>
                  <a:pt x="575179" y="424144"/>
                  <a:pt x="457838" y="111183"/>
                </a:cubicBezTo>
                <a:lnTo>
                  <a:pt x="422223" y="0"/>
                </a:lnTo>
                <a:lnTo>
                  <a:pt x="447568" y="0"/>
                </a:lnTo>
                <a:lnTo>
                  <a:pt x="501349" y="149766"/>
                </a:lnTo>
                <a:cubicBezTo>
                  <a:pt x="608995" y="415998"/>
                  <a:pt x="768822" y="649240"/>
                  <a:pt x="1026174" y="816182"/>
                </a:cubicBezTo>
                <a:cubicBezTo>
                  <a:pt x="1458460" y="1094112"/>
                  <a:pt x="1924532" y="1103816"/>
                  <a:pt x="2390229" y="1047907"/>
                </a:cubicBezTo>
                <a:lnTo>
                  <a:pt x="2833794" y="980769"/>
                </a:lnTo>
                <a:lnTo>
                  <a:pt x="2833773" y="980435"/>
                </a:lnTo>
                <a:lnTo>
                  <a:pt x="2406327" y="1011970"/>
                </a:lnTo>
                <a:cubicBezTo>
                  <a:pt x="1970793" y="1031074"/>
                  <a:pt x="1529753" y="991897"/>
                  <a:pt x="1099670" y="716813"/>
                </a:cubicBezTo>
                <a:cubicBezTo>
                  <a:pt x="855343" y="560500"/>
                  <a:pt x="672936" y="339687"/>
                  <a:pt x="541978" y="41707"/>
                </a:cubicBezTo>
                <a:lnTo>
                  <a:pt x="525961" y="0"/>
                </a:lnTo>
                <a:lnTo>
                  <a:pt x="554417" y="0"/>
                </a:lnTo>
                <a:lnTo>
                  <a:pt x="586007" y="74618"/>
                </a:lnTo>
                <a:cubicBezTo>
                  <a:pt x="700451" y="318587"/>
                  <a:pt x="862521" y="534892"/>
                  <a:pt x="1113399" y="695287"/>
                </a:cubicBezTo>
                <a:cubicBezTo>
                  <a:pt x="1538011" y="966898"/>
                  <a:pt x="1975196" y="1005357"/>
                  <a:pt x="2407365" y="986286"/>
                </a:cubicBezTo>
                <a:lnTo>
                  <a:pt x="2832220" y="954913"/>
                </a:lnTo>
                <a:lnTo>
                  <a:pt x="2832128" y="953406"/>
                </a:lnTo>
                <a:lnTo>
                  <a:pt x="2817460" y="953132"/>
                </a:lnTo>
                <a:cubicBezTo>
                  <a:pt x="2291845" y="952120"/>
                  <a:pt x="1748323" y="951042"/>
                  <a:pt x="1187371" y="595782"/>
                </a:cubicBezTo>
                <a:cubicBezTo>
                  <a:pt x="1009460" y="483139"/>
                  <a:pt x="862086" y="340017"/>
                  <a:pt x="740790" y="161465"/>
                </a:cubicBezTo>
                <a:lnTo>
                  <a:pt x="645233" y="0"/>
                </a:lnTo>
                <a:lnTo>
                  <a:pt x="671265" y="0"/>
                </a:lnTo>
                <a:lnTo>
                  <a:pt x="674732" y="6914"/>
                </a:lnTo>
                <a:cubicBezTo>
                  <a:pt x="794704" y="225657"/>
                  <a:pt x="957040" y="420052"/>
                  <a:pt x="1200813" y="574443"/>
                </a:cubicBezTo>
                <a:cubicBezTo>
                  <a:pt x="1755606" y="925775"/>
                  <a:pt x="2295376" y="926817"/>
                  <a:pt x="2817387" y="927815"/>
                </a:cubicBezTo>
                <a:lnTo>
                  <a:pt x="2830586" y="928065"/>
                </a:lnTo>
                <a:lnTo>
                  <a:pt x="2830507" y="926770"/>
                </a:lnTo>
                <a:lnTo>
                  <a:pt x="2790113" y="921769"/>
                </a:lnTo>
                <a:cubicBezTo>
                  <a:pt x="2313271" y="870329"/>
                  <a:pt x="1820222" y="817141"/>
                  <a:pt x="1274700" y="475188"/>
                </a:cubicBezTo>
                <a:cubicBezTo>
                  <a:pt x="1102451" y="367246"/>
                  <a:pt x="956341" y="234469"/>
                  <a:pt x="832036" y="72379"/>
                </a:cubicBezTo>
                <a:lnTo>
                  <a:pt x="782726" y="0"/>
                </a:lnTo>
                <a:lnTo>
                  <a:pt x="810945" y="0"/>
                </a:lnTo>
                <a:lnTo>
                  <a:pt x="842632" y="45734"/>
                </a:lnTo>
                <a:cubicBezTo>
                  <a:pt x="956543" y="197113"/>
                  <a:pt x="1099070" y="335013"/>
                  <a:pt x="1288233" y="453602"/>
                </a:cubicBezTo>
                <a:cubicBezTo>
                  <a:pt x="1828854" y="792493"/>
                  <a:pt x="2318914" y="845319"/>
                  <a:pt x="2792872" y="896472"/>
                </a:cubicBezTo>
                <a:lnTo>
                  <a:pt x="2828935" y="900938"/>
                </a:lnTo>
                <a:lnTo>
                  <a:pt x="2828853" y="899577"/>
                </a:lnTo>
                <a:lnTo>
                  <a:pt x="2751710" y="880491"/>
                </a:lnTo>
                <a:cubicBezTo>
                  <a:pt x="2326122" y="781407"/>
                  <a:pt x="1886077" y="678928"/>
                  <a:pt x="1362155" y="354063"/>
                </a:cubicBezTo>
                <a:cubicBezTo>
                  <a:pt x="1334776" y="337083"/>
                  <a:pt x="1308245" y="319762"/>
                  <a:pt x="1282565" y="302102"/>
                </a:cubicBezTo>
                <a:cubicBezTo>
                  <a:pt x="1159576" y="217523"/>
                  <a:pt x="1055824" y="125539"/>
                  <a:pt x="966031" y="28505"/>
                </a:cubicBezTo>
                <a:lnTo>
                  <a:pt x="941368" y="0"/>
                </a:lnTo>
                <a:lnTo>
                  <a:pt x="974446" y="0"/>
                </a:lnTo>
                <a:lnTo>
                  <a:pt x="1026698" y="56666"/>
                </a:lnTo>
                <a:cubicBezTo>
                  <a:pt x="1124370" y="155043"/>
                  <a:pt x="1238427" y="247567"/>
                  <a:pt x="1375635" y="332674"/>
                </a:cubicBezTo>
                <a:cubicBezTo>
                  <a:pt x="1895996" y="655320"/>
                  <a:pt x="2333987" y="757310"/>
                  <a:pt x="2757538" y="855996"/>
                </a:cubicBezTo>
                <a:lnTo>
                  <a:pt x="2827250" y="873242"/>
                </a:lnTo>
                <a:lnTo>
                  <a:pt x="2827238" y="873028"/>
                </a:lnTo>
                <a:lnTo>
                  <a:pt x="2680638" y="815359"/>
                </a:lnTo>
                <a:cubicBezTo>
                  <a:pt x="2313776" y="675464"/>
                  <a:pt x="1934359" y="530864"/>
                  <a:pt x="1449690" y="233610"/>
                </a:cubicBezTo>
                <a:cubicBezTo>
                  <a:pt x="1412779" y="211000"/>
                  <a:pt x="1377333" y="187934"/>
                  <a:pt x="1343337" y="164555"/>
                </a:cubicBezTo>
                <a:cubicBezTo>
                  <a:pt x="1267641" y="112499"/>
                  <a:pt x="1198774" y="58623"/>
                  <a:pt x="1135499" y="3335"/>
                </a:cubicBezTo>
                <a:lnTo>
                  <a:pt x="1132074" y="0"/>
                </a:lnTo>
                <a:lnTo>
                  <a:pt x="1171356" y="0"/>
                </a:lnTo>
                <a:lnTo>
                  <a:pt x="1223819" y="44553"/>
                </a:lnTo>
                <a:cubicBezTo>
                  <a:pt x="1295802" y="101980"/>
                  <a:pt x="1374944" y="157798"/>
                  <a:pt x="1462999" y="211795"/>
                </a:cubicBezTo>
                <a:cubicBezTo>
                  <a:pt x="1945697" y="507770"/>
                  <a:pt x="2323939" y="651948"/>
                  <a:pt x="2689768" y="791439"/>
                </a:cubicBezTo>
                <a:lnTo>
                  <a:pt x="2825522" y="844847"/>
                </a:lnTo>
                <a:lnTo>
                  <a:pt x="2825470" y="843973"/>
                </a:lnTo>
                <a:lnTo>
                  <a:pt x="2428090" y="622270"/>
                </a:lnTo>
                <a:cubicBezTo>
                  <a:pt x="2175955" y="483697"/>
                  <a:pt x="1890174" y="326608"/>
                  <a:pt x="1536970" y="112521"/>
                </a:cubicBezTo>
                <a:cubicBezTo>
                  <a:pt x="1480521" y="78314"/>
                  <a:pt x="1427275" y="43728"/>
                  <a:pt x="1376846" y="8830"/>
                </a:cubicBezTo>
                <a:lnTo>
                  <a:pt x="1364866" y="0"/>
                </a:lnTo>
                <a:lnTo>
                  <a:pt x="1409757" y="0"/>
                </a:lnTo>
                <a:lnTo>
                  <a:pt x="1429457" y="13855"/>
                </a:lnTo>
                <a:cubicBezTo>
                  <a:pt x="1468049" y="39716"/>
                  <a:pt x="1508263" y="65390"/>
                  <a:pt x="1550259" y="90847"/>
                </a:cubicBezTo>
                <a:cubicBezTo>
                  <a:pt x="1903043" y="304644"/>
                  <a:pt x="2188528" y="461605"/>
                  <a:pt x="2440455" y="600035"/>
                </a:cubicBezTo>
                <a:lnTo>
                  <a:pt x="2798622" y="799918"/>
                </a:lnTo>
                <a:lnTo>
                  <a:pt x="2613701" y="651000"/>
                </a:lnTo>
                <a:cubicBezTo>
                  <a:pt x="2381314" y="473846"/>
                  <a:pt x="2123094" y="296297"/>
                  <a:pt x="1778031" y="84564"/>
                </a:cubicBezTo>
                <a:lnTo>
                  <a:pt x="1638468" y="0"/>
                </a:lnTo>
                <a:lnTo>
                  <a:pt x="1687428" y="0"/>
                </a:lnTo>
                <a:lnTo>
                  <a:pt x="1791479" y="63048"/>
                </a:lnTo>
                <a:cubicBezTo>
                  <a:pt x="2137329" y="275268"/>
                  <a:pt x="2396105" y="453187"/>
                  <a:pt x="2628961" y="630688"/>
                </a:cubicBezTo>
                <a:lnTo>
                  <a:pt x="2807181" y="774207"/>
                </a:lnTo>
                <a:lnTo>
                  <a:pt x="2738908" y="697327"/>
                </a:lnTo>
                <a:cubicBezTo>
                  <a:pt x="2545618" y="488000"/>
                  <a:pt x="2335931" y="288178"/>
                  <a:pt x="2039668" y="81049"/>
                </a:cubicBezTo>
                <a:lnTo>
                  <a:pt x="1918646" y="0"/>
                </a:lnTo>
                <a:lnTo>
                  <a:pt x="1964274" y="0"/>
                </a:lnTo>
                <a:lnTo>
                  <a:pt x="2054356" y="60323"/>
                </a:lnTo>
                <a:cubicBezTo>
                  <a:pt x="2352170" y="268511"/>
                  <a:pt x="2562852" y="469237"/>
                  <a:pt x="2756986" y="679467"/>
                </a:cubicBezTo>
                <a:lnTo>
                  <a:pt x="2786118" y="712272"/>
                </a:lnTo>
                <a:lnTo>
                  <a:pt x="2709168" y="595687"/>
                </a:lnTo>
                <a:cubicBezTo>
                  <a:pt x="2571402" y="398638"/>
                  <a:pt x="2415346" y="208306"/>
                  <a:pt x="2197968" y="27028"/>
                </a:cubicBezTo>
                <a:lnTo>
                  <a:pt x="2163686" y="0"/>
                </a:lnTo>
                <a:lnTo>
                  <a:pt x="2203483" y="0"/>
                </a:lnTo>
                <a:lnTo>
                  <a:pt x="2245091" y="33578"/>
                </a:lnTo>
                <a:cubicBezTo>
                  <a:pt x="2448290" y="208359"/>
                  <a:pt x="2597165" y="391154"/>
                  <a:pt x="2729267" y="580038"/>
                </a:cubicBezTo>
                <a:lnTo>
                  <a:pt x="2778878" y="655191"/>
                </a:lnTo>
                <a:lnTo>
                  <a:pt x="2709539" y="511747"/>
                </a:lnTo>
                <a:cubicBezTo>
                  <a:pt x="2633854" y="367164"/>
                  <a:pt x="2549121" y="227418"/>
                  <a:pt x="2441803" y="95275"/>
                </a:cubicBezTo>
                <a:lnTo>
                  <a:pt x="2358926" y="0"/>
                </a:lnTo>
                <a:lnTo>
                  <a:pt x="2392410" y="0"/>
                </a:lnTo>
                <a:lnTo>
                  <a:pt x="2412886" y="21483"/>
                </a:lnTo>
                <a:cubicBezTo>
                  <a:pt x="2544633" y="171367"/>
                  <a:pt x="2643891" y="331663"/>
                  <a:pt x="2731153" y="498279"/>
                </a:cubicBezTo>
                <a:lnTo>
                  <a:pt x="2775451" y="589903"/>
                </a:lnTo>
                <a:lnTo>
                  <a:pt x="2722303" y="435422"/>
                </a:lnTo>
                <a:cubicBezTo>
                  <a:pt x="2676661" y="316446"/>
                  <a:pt x="2625364" y="201203"/>
                  <a:pt x="2562305" y="91702"/>
                </a:cubicBezTo>
                <a:lnTo>
                  <a:pt x="2504982" y="0"/>
                </a:lnTo>
                <a:lnTo>
                  <a:pt x="2534911" y="0"/>
                </a:lnTo>
                <a:lnTo>
                  <a:pt x="2555144" y="29700"/>
                </a:lnTo>
                <a:cubicBezTo>
                  <a:pt x="2632185" y="154238"/>
                  <a:pt x="2692433" y="286646"/>
                  <a:pt x="2745160" y="423945"/>
                </a:cubicBezTo>
                <a:lnTo>
                  <a:pt x="2777350" y="517468"/>
                </a:lnTo>
                <a:lnTo>
                  <a:pt x="2741287" y="361540"/>
                </a:lnTo>
                <a:cubicBezTo>
                  <a:pt x="2717947" y="275004"/>
                  <a:pt x="2691829" y="190579"/>
                  <a:pt x="2660995" y="109109"/>
                </a:cubicBezTo>
                <a:lnTo>
                  <a:pt x="2615463" y="0"/>
                </a:lnTo>
                <a:lnTo>
                  <a:pt x="2642329" y="0"/>
                </a:lnTo>
                <a:lnTo>
                  <a:pt x="2670022" y="61601"/>
                </a:lnTo>
                <a:cubicBezTo>
                  <a:pt x="2707387" y="154778"/>
                  <a:pt x="2738097" y="251975"/>
                  <a:pt x="2765106" y="351938"/>
                </a:cubicBezTo>
                <a:lnTo>
                  <a:pt x="2785280" y="434017"/>
                </a:lnTo>
                <a:lnTo>
                  <a:pt x="2767632" y="316155"/>
                </a:lnTo>
                <a:cubicBezTo>
                  <a:pt x="2751717" y="221952"/>
                  <a:pt x="2732961" y="130193"/>
                  <a:pt x="2709300" y="41956"/>
                </a:cubicBezTo>
                <a:lnTo>
                  <a:pt x="2696534" y="0"/>
                </a:lnTo>
                <a:lnTo>
                  <a:pt x="2723245" y="0"/>
                </a:lnTo>
                <a:lnTo>
                  <a:pt x="2755328" y="121542"/>
                </a:lnTo>
                <a:cubicBezTo>
                  <a:pt x="2767302" y="173844"/>
                  <a:pt x="2777868" y="227180"/>
                  <a:pt x="2787419" y="281351"/>
                </a:cubicBezTo>
                <a:lnTo>
                  <a:pt x="2795858" y="336570"/>
                </a:lnTo>
                <a:lnTo>
                  <a:pt x="2787024" y="218046"/>
                </a:lnTo>
                <a:cubicBezTo>
                  <a:pt x="2781912" y="165187"/>
                  <a:pt x="2775895" y="113144"/>
                  <a:pt x="2768659" y="62106"/>
                </a:cubicBezTo>
                <a:lnTo>
                  <a:pt x="2758018" y="0"/>
                </a:lnTo>
                <a:lnTo>
                  <a:pt x="2783702" y="0"/>
                </a:lnTo>
                <a:lnTo>
                  <a:pt x="2791139" y="39531"/>
                </a:lnTo>
                <a:cubicBezTo>
                  <a:pt x="2810520" y="170542"/>
                  <a:pt x="2821607" y="308190"/>
                  <a:pt x="2829725" y="449367"/>
                </a:cubicBezTo>
                <a:lnTo>
                  <a:pt x="2839432" y="647434"/>
                </a:lnTo>
                <a:lnTo>
                  <a:pt x="2845323" y="694290"/>
                </a:lnTo>
                <a:lnTo>
                  <a:pt x="2857538" y="750438"/>
                </a:lnTo>
                <a:lnTo>
                  <a:pt x="2868581" y="782523"/>
                </a:lnTo>
                <a:lnTo>
                  <a:pt x="2884035" y="814482"/>
                </a:lnTo>
                <a:lnTo>
                  <a:pt x="2904760" y="845880"/>
                </a:lnTo>
                <a:lnTo>
                  <a:pt x="2926293" y="870128"/>
                </a:lnTo>
                <a:lnTo>
                  <a:pt x="2954101" y="892522"/>
                </a:lnTo>
                <a:lnTo>
                  <a:pt x="2967598" y="900742"/>
                </a:lnTo>
                <a:lnTo>
                  <a:pt x="3017042" y="920195"/>
                </a:lnTo>
                <a:lnTo>
                  <a:pt x="3049782" y="928293"/>
                </a:lnTo>
                <a:lnTo>
                  <a:pt x="3087386" y="932952"/>
                </a:lnTo>
                <a:lnTo>
                  <a:pt x="3129248" y="933749"/>
                </a:lnTo>
                <a:lnTo>
                  <a:pt x="3130044" y="933692"/>
                </a:lnTo>
                <a:lnTo>
                  <a:pt x="3219515" y="921529"/>
                </a:lnTo>
                <a:lnTo>
                  <a:pt x="3269001" y="911406"/>
                </a:lnTo>
                <a:lnTo>
                  <a:pt x="3326894" y="896048"/>
                </a:lnTo>
                <a:lnTo>
                  <a:pt x="3385842" y="877226"/>
                </a:lnTo>
                <a:lnTo>
                  <a:pt x="3448724" y="854099"/>
                </a:lnTo>
                <a:lnTo>
                  <a:pt x="3569414" y="804445"/>
                </a:lnTo>
                <a:cubicBezTo>
                  <a:pt x="3778791" y="722851"/>
                  <a:pt x="3984044" y="653888"/>
                  <a:pt x="4177482" y="611771"/>
                </a:cubicBezTo>
                <a:cubicBezTo>
                  <a:pt x="4281892" y="589050"/>
                  <a:pt x="4379058" y="574733"/>
                  <a:pt x="4470257" y="568744"/>
                </a:cubicBezTo>
                <a:lnTo>
                  <a:pt x="4518717" y="567738"/>
                </a:lnTo>
                <a:lnTo>
                  <a:pt x="4518717" y="592512"/>
                </a:lnTo>
                <a:lnTo>
                  <a:pt x="4451014" y="595242"/>
                </a:lnTo>
                <a:cubicBezTo>
                  <a:pt x="4366907" y="602022"/>
                  <a:pt x="4277717" y="615772"/>
                  <a:pt x="4182954" y="636413"/>
                </a:cubicBezTo>
                <a:cubicBezTo>
                  <a:pt x="4086849" y="657333"/>
                  <a:pt x="3987714" y="684967"/>
                  <a:pt x="3886527" y="717537"/>
                </a:cubicBezTo>
                <a:lnTo>
                  <a:pt x="3882309" y="719049"/>
                </a:lnTo>
                <a:lnTo>
                  <a:pt x="4107554" y="667529"/>
                </a:lnTo>
                <a:cubicBezTo>
                  <a:pt x="4208111" y="650130"/>
                  <a:pt x="4301962" y="640466"/>
                  <a:pt x="4390336" y="638514"/>
                </a:cubicBezTo>
                <a:lnTo>
                  <a:pt x="4518717" y="641363"/>
                </a:lnTo>
                <a:lnTo>
                  <a:pt x="4518717" y="667333"/>
                </a:lnTo>
                <a:lnTo>
                  <a:pt x="4489444" y="664699"/>
                </a:lnTo>
                <a:cubicBezTo>
                  <a:pt x="4374076" y="659489"/>
                  <a:pt x="4248739" y="668886"/>
                  <a:pt x="4111824" y="692574"/>
                </a:cubicBezTo>
                <a:cubicBezTo>
                  <a:pt x="4019295" y="708580"/>
                  <a:pt x="3924091" y="730856"/>
                  <a:pt x="3827094" y="757755"/>
                </a:cubicBezTo>
                <a:lnTo>
                  <a:pt x="3805993" y="764390"/>
                </a:lnTo>
                <a:lnTo>
                  <a:pt x="4037670" y="722773"/>
                </a:lnTo>
                <a:cubicBezTo>
                  <a:pt x="4182750" y="704794"/>
                  <a:pt x="4313884" y="702618"/>
                  <a:pt x="4435171" y="716431"/>
                </a:cubicBezTo>
                <a:lnTo>
                  <a:pt x="4518717" y="729972"/>
                </a:lnTo>
                <a:lnTo>
                  <a:pt x="4518717" y="754128"/>
                </a:lnTo>
                <a:lnTo>
                  <a:pt x="4514658" y="753197"/>
                </a:lnTo>
                <a:cubicBezTo>
                  <a:pt x="4373106" y="727639"/>
                  <a:pt x="4216407" y="726194"/>
                  <a:pt x="4040829" y="747980"/>
                </a:cubicBezTo>
                <a:cubicBezTo>
                  <a:pt x="3951895" y="759003"/>
                  <a:pt x="3860640" y="775870"/>
                  <a:pt x="3767848" y="797047"/>
                </a:cubicBezTo>
                <a:lnTo>
                  <a:pt x="3728205" y="807572"/>
                </a:lnTo>
                <a:lnTo>
                  <a:pt x="3967649" y="777541"/>
                </a:lnTo>
                <a:cubicBezTo>
                  <a:pt x="4161044" y="763939"/>
                  <a:pt x="4335315" y="778900"/>
                  <a:pt x="4492681" y="823065"/>
                </a:cubicBezTo>
                <a:lnTo>
                  <a:pt x="4518717" y="831815"/>
                </a:lnTo>
                <a:lnTo>
                  <a:pt x="4518717" y="856896"/>
                </a:lnTo>
                <a:lnTo>
                  <a:pt x="4416691" y="828309"/>
                </a:lnTo>
                <a:cubicBezTo>
                  <a:pt x="4196284" y="779769"/>
                  <a:pt x="3960261" y="790950"/>
                  <a:pt x="3713703" y="833680"/>
                </a:cubicBezTo>
                <a:lnTo>
                  <a:pt x="3641677" y="848876"/>
                </a:lnTo>
                <a:lnTo>
                  <a:pt x="3646266" y="848187"/>
                </a:lnTo>
                <a:cubicBezTo>
                  <a:pt x="3731179" y="838576"/>
                  <a:pt x="3815135" y="832662"/>
                  <a:pt x="3897570" y="831728"/>
                </a:cubicBezTo>
                <a:cubicBezTo>
                  <a:pt x="4129104" y="829081"/>
                  <a:pt x="4334197" y="866720"/>
                  <a:pt x="4517062" y="946039"/>
                </a:cubicBezTo>
                <a:lnTo>
                  <a:pt x="4518717" y="946851"/>
                </a:lnTo>
                <a:lnTo>
                  <a:pt x="4518717" y="975758"/>
                </a:lnTo>
                <a:lnTo>
                  <a:pt x="4456658" y="947752"/>
                </a:lnTo>
                <a:cubicBezTo>
                  <a:pt x="4205069" y="850538"/>
                  <a:pt x="3935381" y="840438"/>
                  <a:pt x="3653483" y="872219"/>
                </a:cubicBezTo>
                <a:lnTo>
                  <a:pt x="3550825" y="887641"/>
                </a:lnTo>
                <a:lnTo>
                  <a:pt x="3587478" y="884631"/>
                </a:lnTo>
                <a:cubicBezTo>
                  <a:pt x="3668202" y="880957"/>
                  <a:pt x="3748224" y="880671"/>
                  <a:pt x="3827080" y="884940"/>
                </a:cubicBezTo>
                <a:cubicBezTo>
                  <a:pt x="4048422" y="896903"/>
                  <a:pt x="4246791" y="944766"/>
                  <a:pt x="4426322" y="1030037"/>
                </a:cubicBezTo>
                <a:lnTo>
                  <a:pt x="4518717" y="1078791"/>
                </a:lnTo>
                <a:lnTo>
                  <a:pt x="4518717" y="1108448"/>
                </a:lnTo>
                <a:lnTo>
                  <a:pt x="4488626" y="1089766"/>
                </a:lnTo>
                <a:cubicBezTo>
                  <a:pt x="4205729" y="933082"/>
                  <a:pt x="3905630" y="895019"/>
                  <a:pt x="3593001" y="909094"/>
                </a:cubicBezTo>
                <a:lnTo>
                  <a:pt x="3448404" y="920949"/>
                </a:lnTo>
                <a:lnTo>
                  <a:pt x="3528218" y="920523"/>
                </a:lnTo>
                <a:cubicBezTo>
                  <a:pt x="3604746" y="922840"/>
                  <a:pt x="3680830" y="928233"/>
                  <a:pt x="3756102" y="937742"/>
                </a:cubicBezTo>
                <a:cubicBezTo>
                  <a:pt x="4009441" y="969772"/>
                  <a:pt x="4234782" y="1047115"/>
                  <a:pt x="4439103" y="1172717"/>
                </a:cubicBezTo>
                <a:lnTo>
                  <a:pt x="4518717" y="1225695"/>
                </a:lnTo>
                <a:lnTo>
                  <a:pt x="4518717" y="1256096"/>
                </a:lnTo>
                <a:lnTo>
                  <a:pt x="4515229" y="1253417"/>
                </a:lnTo>
                <a:cubicBezTo>
                  <a:pt x="4480013" y="1228398"/>
                  <a:pt x="4444663" y="1205267"/>
                  <a:pt x="4409178" y="1183899"/>
                </a:cubicBezTo>
                <a:cubicBezTo>
                  <a:pt x="4125295" y="1012957"/>
                  <a:pt x="3832802" y="954852"/>
                  <a:pt x="3531647" y="945559"/>
                </a:cubicBezTo>
                <a:lnTo>
                  <a:pt x="3374744" y="946375"/>
                </a:lnTo>
                <a:lnTo>
                  <a:pt x="3467254" y="954020"/>
                </a:lnTo>
                <a:cubicBezTo>
                  <a:pt x="3539680" y="962477"/>
                  <a:pt x="3611909" y="973702"/>
                  <a:pt x="3683676" y="988620"/>
                </a:cubicBezTo>
                <a:cubicBezTo>
                  <a:pt x="3924959" y="1038766"/>
                  <a:pt x="4143490" y="1127863"/>
                  <a:pt x="4346064" y="1259254"/>
                </a:cubicBezTo>
                <a:lnTo>
                  <a:pt x="4518717" y="1386542"/>
                </a:lnTo>
                <a:lnTo>
                  <a:pt x="4518717" y="1417476"/>
                </a:lnTo>
                <a:lnTo>
                  <a:pt x="4421575" y="1341715"/>
                </a:lnTo>
                <a:cubicBezTo>
                  <a:pt x="4386313" y="1315944"/>
                  <a:pt x="4351077" y="1291886"/>
                  <a:pt x="4315855" y="1269428"/>
                </a:cubicBezTo>
                <a:cubicBezTo>
                  <a:pt x="4034088" y="1089769"/>
                  <a:pt x="3753288" y="1012483"/>
                  <a:pt x="3468230" y="979047"/>
                </a:cubicBezTo>
                <a:lnTo>
                  <a:pt x="3298927" y="965035"/>
                </a:lnTo>
                <a:lnTo>
                  <a:pt x="3404787" y="984609"/>
                </a:lnTo>
                <a:cubicBezTo>
                  <a:pt x="3472305" y="999269"/>
                  <a:pt x="3540070" y="1016413"/>
                  <a:pt x="3608484" y="1036903"/>
                </a:cubicBezTo>
                <a:cubicBezTo>
                  <a:pt x="3918872" y="1129872"/>
                  <a:pt x="4186417" y="1275500"/>
                  <a:pt x="4450364" y="1495147"/>
                </a:cubicBezTo>
                <a:lnTo>
                  <a:pt x="4518717" y="1554263"/>
                </a:lnTo>
                <a:lnTo>
                  <a:pt x="4518717" y="1587790"/>
                </a:lnTo>
                <a:lnTo>
                  <a:pt x="4434077" y="1514685"/>
                </a:lnTo>
                <a:cubicBezTo>
                  <a:pt x="4362360" y="1455014"/>
                  <a:pt x="4291486" y="1401925"/>
                  <a:pt x="4221284" y="1354587"/>
                </a:cubicBezTo>
                <a:cubicBezTo>
                  <a:pt x="3940491" y="1165237"/>
                  <a:pt x="3670522" y="1067925"/>
                  <a:pt x="3400845" y="1009599"/>
                </a:cubicBezTo>
                <a:lnTo>
                  <a:pt x="3223780" y="976994"/>
                </a:lnTo>
                <a:lnTo>
                  <a:pt x="3431620" y="1042869"/>
                </a:lnTo>
                <a:cubicBezTo>
                  <a:pt x="3722986" y="1149140"/>
                  <a:pt x="4023662" y="1306967"/>
                  <a:pt x="4357279" y="1585361"/>
                </a:cubicBezTo>
                <a:lnTo>
                  <a:pt x="4518717" y="1723717"/>
                </a:lnTo>
                <a:lnTo>
                  <a:pt x="4518717" y="1757275"/>
                </a:lnTo>
                <a:lnTo>
                  <a:pt x="4512702" y="1751854"/>
                </a:lnTo>
                <a:cubicBezTo>
                  <a:pt x="4458380" y="1704104"/>
                  <a:pt x="4401253" y="1655083"/>
                  <a:pt x="4340943" y="1604633"/>
                </a:cubicBezTo>
                <a:cubicBezTo>
                  <a:pt x="4267387" y="1543255"/>
                  <a:pt x="4195429" y="1487778"/>
                  <a:pt x="4124815" y="1437454"/>
                </a:cubicBezTo>
                <a:cubicBezTo>
                  <a:pt x="3842357" y="1236161"/>
                  <a:pt x="3581393" y="1117307"/>
                  <a:pt x="3325563" y="1032830"/>
                </a:cubicBezTo>
                <a:lnTo>
                  <a:pt x="3186997" y="991033"/>
                </a:lnTo>
                <a:lnTo>
                  <a:pt x="3182885" y="992831"/>
                </a:lnTo>
                <a:lnTo>
                  <a:pt x="3331947" y="1060056"/>
                </a:lnTo>
                <a:cubicBezTo>
                  <a:pt x="3614006" y="1198170"/>
                  <a:pt x="3913553" y="1382254"/>
                  <a:pt x="4264103" y="1675588"/>
                </a:cubicBezTo>
                <a:cubicBezTo>
                  <a:pt x="4342409" y="1741264"/>
                  <a:pt x="4416221" y="1803334"/>
                  <a:pt x="4486220" y="1862325"/>
                </a:cubicBezTo>
                <a:lnTo>
                  <a:pt x="4518717" y="1889769"/>
                </a:lnTo>
                <a:lnTo>
                  <a:pt x="4518717" y="1923237"/>
                </a:lnTo>
                <a:lnTo>
                  <a:pt x="4469802" y="1881925"/>
                </a:lnTo>
                <a:cubicBezTo>
                  <a:pt x="4399819" y="1822946"/>
                  <a:pt x="4326026" y="1760889"/>
                  <a:pt x="4247748" y="1695231"/>
                </a:cubicBezTo>
                <a:cubicBezTo>
                  <a:pt x="4092767" y="1565540"/>
                  <a:pt x="3947779" y="1457310"/>
                  <a:pt x="3809859" y="1365012"/>
                </a:cubicBezTo>
                <a:cubicBezTo>
                  <a:pt x="3671941" y="1272715"/>
                  <a:pt x="3541093" y="1196351"/>
                  <a:pt x="3414395" y="1130396"/>
                </a:cubicBezTo>
                <a:lnTo>
                  <a:pt x="3149608" y="1007376"/>
                </a:lnTo>
                <a:lnTo>
                  <a:pt x="3145572" y="1009140"/>
                </a:lnTo>
                <a:lnTo>
                  <a:pt x="3234806" y="1063487"/>
                </a:lnTo>
                <a:cubicBezTo>
                  <a:pt x="3505645" y="1239181"/>
                  <a:pt x="3800088" y="1454668"/>
                  <a:pt x="4170775" y="1765711"/>
                </a:cubicBezTo>
                <a:cubicBezTo>
                  <a:pt x="4271112" y="1850096"/>
                  <a:pt x="4365366" y="1926623"/>
                  <a:pt x="4454819" y="1996852"/>
                </a:cubicBezTo>
                <a:lnTo>
                  <a:pt x="4518717" y="2046127"/>
                </a:lnTo>
                <a:lnTo>
                  <a:pt x="4518717" y="2078360"/>
                </a:lnTo>
                <a:lnTo>
                  <a:pt x="4439039" y="2016915"/>
                </a:lnTo>
                <a:cubicBezTo>
                  <a:pt x="4349373" y="1946514"/>
                  <a:pt x="4254887" y="1869795"/>
                  <a:pt x="4154296" y="1785192"/>
                </a:cubicBezTo>
                <a:cubicBezTo>
                  <a:pt x="3784576" y="1474931"/>
                  <a:pt x="3496233" y="1262925"/>
                  <a:pt x="3228715" y="1089122"/>
                </a:cubicBezTo>
                <a:lnTo>
                  <a:pt x="3117540" y="1021393"/>
                </a:lnTo>
                <a:lnTo>
                  <a:pt x="3110910" y="1024292"/>
                </a:lnTo>
                <a:lnTo>
                  <a:pt x="3417033" y="1288191"/>
                </a:lnTo>
                <a:cubicBezTo>
                  <a:pt x="3604288" y="1451323"/>
                  <a:pt x="3816549" y="1636121"/>
                  <a:pt x="4077743" y="1855958"/>
                </a:cubicBezTo>
                <a:cubicBezTo>
                  <a:pt x="4225400" y="1980469"/>
                  <a:pt x="4362631" y="2083988"/>
                  <a:pt x="4492880" y="2172651"/>
                </a:cubicBezTo>
                <a:lnTo>
                  <a:pt x="4518717" y="2189588"/>
                </a:lnTo>
                <a:lnTo>
                  <a:pt x="4518717" y="2219996"/>
                </a:lnTo>
                <a:lnTo>
                  <a:pt x="4478514" y="2193637"/>
                </a:lnTo>
                <a:cubicBezTo>
                  <a:pt x="4347658" y="2104544"/>
                  <a:pt x="4209756" y="2000500"/>
                  <a:pt x="4061334" y="1875333"/>
                </a:cubicBezTo>
                <a:cubicBezTo>
                  <a:pt x="3799934" y="1655356"/>
                  <a:pt x="3587656" y="1470469"/>
                  <a:pt x="3400296" y="1307263"/>
                </a:cubicBezTo>
                <a:lnTo>
                  <a:pt x="3085115" y="1035567"/>
                </a:lnTo>
                <a:lnTo>
                  <a:pt x="3077356" y="1038959"/>
                </a:lnTo>
                <a:lnTo>
                  <a:pt x="3421511" y="1419730"/>
                </a:lnTo>
                <a:cubicBezTo>
                  <a:pt x="3577731" y="1581993"/>
                  <a:pt x="3759543" y="1756540"/>
                  <a:pt x="3984358" y="1946274"/>
                </a:cubicBezTo>
                <a:cubicBezTo>
                  <a:pt x="4131737" y="2070875"/>
                  <a:pt x="4271559" y="2170834"/>
                  <a:pt x="4406509" y="2253253"/>
                </a:cubicBezTo>
                <a:lnTo>
                  <a:pt x="4518717" y="2317871"/>
                </a:lnTo>
                <a:lnTo>
                  <a:pt x="4518717" y="2347212"/>
                </a:lnTo>
                <a:lnTo>
                  <a:pt x="4393160" y="2274876"/>
                </a:lnTo>
                <a:cubicBezTo>
                  <a:pt x="4257298" y="2191864"/>
                  <a:pt x="4116481" y="2091160"/>
                  <a:pt x="3967987" y="1965598"/>
                </a:cubicBezTo>
                <a:cubicBezTo>
                  <a:pt x="3742441" y="1775246"/>
                  <a:pt x="3560103" y="1600204"/>
                  <a:pt x="3403456" y="1437512"/>
                </a:cubicBezTo>
                <a:lnTo>
                  <a:pt x="3052854" y="1049669"/>
                </a:lnTo>
                <a:lnTo>
                  <a:pt x="3041476" y="1054641"/>
                </a:lnTo>
                <a:lnTo>
                  <a:pt x="3111378" y="1161589"/>
                </a:lnTo>
                <a:cubicBezTo>
                  <a:pt x="3299704" y="1439130"/>
                  <a:pt x="3526124" y="1727190"/>
                  <a:pt x="3891485" y="2036401"/>
                </a:cubicBezTo>
                <a:cubicBezTo>
                  <a:pt x="4088435" y="2203360"/>
                  <a:pt x="4276876" y="2319868"/>
                  <a:pt x="4461445" y="2405111"/>
                </a:cubicBezTo>
                <a:lnTo>
                  <a:pt x="4518717" y="2429375"/>
                </a:lnTo>
                <a:lnTo>
                  <a:pt x="4518717" y="2457404"/>
                </a:lnTo>
                <a:lnTo>
                  <a:pt x="4462903" y="2433829"/>
                </a:lnTo>
                <a:cubicBezTo>
                  <a:pt x="4343348" y="2379437"/>
                  <a:pt x="4222177" y="2312174"/>
                  <a:pt x="4098134" y="2226892"/>
                </a:cubicBezTo>
                <a:cubicBezTo>
                  <a:pt x="4024862" y="2176502"/>
                  <a:pt x="3950604" y="2119811"/>
                  <a:pt x="3875028" y="2055743"/>
                </a:cubicBezTo>
                <a:cubicBezTo>
                  <a:pt x="3507473" y="1744679"/>
                  <a:pt x="3279934" y="1455284"/>
                  <a:pt x="3090747" y="1176501"/>
                </a:cubicBezTo>
                <a:lnTo>
                  <a:pt x="3017850" y="1064969"/>
                </a:lnTo>
                <a:lnTo>
                  <a:pt x="3006465" y="1069946"/>
                </a:lnTo>
                <a:lnTo>
                  <a:pt x="3048917" y="1158606"/>
                </a:lnTo>
                <a:cubicBezTo>
                  <a:pt x="3212484" y="1480378"/>
                  <a:pt x="3421006" y="1806643"/>
                  <a:pt x="3798087" y="2126626"/>
                </a:cubicBezTo>
                <a:cubicBezTo>
                  <a:pt x="3995773" y="2294613"/>
                  <a:pt x="4189851" y="2405497"/>
                  <a:pt x="4383230" y="2480815"/>
                </a:cubicBezTo>
                <a:lnTo>
                  <a:pt x="4518717" y="2527698"/>
                </a:lnTo>
                <a:lnTo>
                  <a:pt x="4518717" y="2551892"/>
                </a:lnTo>
                <a:lnTo>
                  <a:pt x="4357484" y="2497677"/>
                </a:lnTo>
                <a:cubicBezTo>
                  <a:pt x="4150636" y="2415306"/>
                  <a:pt x="3963879" y="2300884"/>
                  <a:pt x="3781679" y="2146004"/>
                </a:cubicBezTo>
                <a:cubicBezTo>
                  <a:pt x="3401431" y="1823322"/>
                  <a:pt x="3191432" y="1494914"/>
                  <a:pt x="3026843" y="1171193"/>
                </a:cubicBezTo>
                <a:lnTo>
                  <a:pt x="2983226" y="1080103"/>
                </a:lnTo>
                <a:lnTo>
                  <a:pt x="2971767" y="1085112"/>
                </a:lnTo>
                <a:lnTo>
                  <a:pt x="2998519" y="1163606"/>
                </a:lnTo>
                <a:cubicBezTo>
                  <a:pt x="3134330" y="1528196"/>
                  <a:pt x="3321488" y="1890698"/>
                  <a:pt x="3704944" y="2217031"/>
                </a:cubicBezTo>
                <a:cubicBezTo>
                  <a:pt x="3953194" y="2428558"/>
                  <a:pt x="4203405" y="2540329"/>
                  <a:pt x="4457918" y="2599094"/>
                </a:cubicBezTo>
                <a:lnTo>
                  <a:pt x="4518717" y="2610708"/>
                </a:lnTo>
                <a:lnTo>
                  <a:pt x="4518717" y="2636901"/>
                </a:lnTo>
                <a:lnTo>
                  <a:pt x="4505798" y="2634892"/>
                </a:lnTo>
                <a:cubicBezTo>
                  <a:pt x="4196948" y="2572177"/>
                  <a:pt x="3929624" y="2441801"/>
                  <a:pt x="3688484" y="2236372"/>
                </a:cubicBezTo>
                <a:cubicBezTo>
                  <a:pt x="3300959" y="1906548"/>
                  <a:pt x="3112118" y="1541240"/>
                  <a:pt x="2975265" y="1174048"/>
                </a:cubicBezTo>
                <a:lnTo>
                  <a:pt x="2948426" y="1095316"/>
                </a:lnTo>
                <a:lnTo>
                  <a:pt x="2946956" y="1095958"/>
                </a:lnTo>
                <a:lnTo>
                  <a:pt x="2937495" y="1100092"/>
                </a:lnTo>
                <a:lnTo>
                  <a:pt x="2953863" y="1171533"/>
                </a:lnTo>
                <a:cubicBezTo>
                  <a:pt x="3060359" y="1578633"/>
                  <a:pt x="3224363" y="1976651"/>
                  <a:pt x="3611722" y="2307227"/>
                </a:cubicBezTo>
                <a:cubicBezTo>
                  <a:pt x="3866450" y="2524796"/>
                  <a:pt x="4131113" y="2627449"/>
                  <a:pt x="4404663" y="2669880"/>
                </a:cubicBezTo>
                <a:lnTo>
                  <a:pt x="4518717" y="2682769"/>
                </a:lnTo>
                <a:lnTo>
                  <a:pt x="4518717" y="2706662"/>
                </a:lnTo>
                <a:lnTo>
                  <a:pt x="4440086" y="2700095"/>
                </a:lnTo>
                <a:cubicBezTo>
                  <a:pt x="4114344" y="2656116"/>
                  <a:pt x="3837937" y="2533900"/>
                  <a:pt x="3595173" y="2326584"/>
                </a:cubicBezTo>
                <a:cubicBezTo>
                  <a:pt x="3361049" y="2126751"/>
                  <a:pt x="3186579" y="1882970"/>
                  <a:pt x="3061889" y="1581364"/>
                </a:cubicBezTo>
                <a:cubicBezTo>
                  <a:pt x="3006860" y="1448265"/>
                  <a:pt x="2964557" y="1312286"/>
                  <a:pt x="2928864" y="1176009"/>
                </a:cubicBezTo>
                <a:lnTo>
                  <a:pt x="2913828" y="1110440"/>
                </a:lnTo>
                <a:lnTo>
                  <a:pt x="2902797" y="1115261"/>
                </a:lnTo>
                <a:lnTo>
                  <a:pt x="2911764" y="1180481"/>
                </a:lnTo>
                <a:cubicBezTo>
                  <a:pt x="2988167" y="1629970"/>
                  <a:pt x="3128173" y="2063283"/>
                  <a:pt x="3518424" y="2397294"/>
                </a:cubicBezTo>
                <a:cubicBezTo>
                  <a:pt x="3825770" y="2660455"/>
                  <a:pt x="4158759" y="2742311"/>
                  <a:pt x="4509495" y="2745948"/>
                </a:cubicBezTo>
                <a:lnTo>
                  <a:pt x="4518717" y="2745728"/>
                </a:lnTo>
                <a:lnTo>
                  <a:pt x="4518717" y="2768050"/>
                </a:lnTo>
                <a:lnTo>
                  <a:pt x="4374567" y="2765121"/>
                </a:lnTo>
                <a:cubicBezTo>
                  <a:pt x="4031847" y="2739897"/>
                  <a:pt x="3746358" y="2625841"/>
                  <a:pt x="3501948" y="2416545"/>
                </a:cubicBezTo>
                <a:cubicBezTo>
                  <a:pt x="3265594" y="2214254"/>
                  <a:pt x="3098845" y="1956216"/>
                  <a:pt x="2992116" y="1627597"/>
                </a:cubicBezTo>
                <a:cubicBezTo>
                  <a:pt x="2945055" y="1482683"/>
                  <a:pt x="2912182" y="1333197"/>
                  <a:pt x="2886550" y="1182692"/>
                </a:cubicBezTo>
                <a:lnTo>
                  <a:pt x="2878716" y="1125787"/>
                </a:lnTo>
                <a:lnTo>
                  <a:pt x="2868213" y="1130376"/>
                </a:lnTo>
                <a:lnTo>
                  <a:pt x="2871844" y="1190139"/>
                </a:lnTo>
                <a:cubicBezTo>
                  <a:pt x="2917499" y="1682210"/>
                  <a:pt x="3032827" y="2150822"/>
                  <a:pt x="3425271" y="2487612"/>
                </a:cubicBezTo>
                <a:cubicBezTo>
                  <a:pt x="3728084" y="2747466"/>
                  <a:pt x="4066354" y="2818133"/>
                  <a:pt x="4426949" y="2804599"/>
                </a:cubicBezTo>
                <a:lnTo>
                  <a:pt x="4518717" y="2797898"/>
                </a:lnTo>
                <a:lnTo>
                  <a:pt x="4518717" y="2822810"/>
                </a:lnTo>
                <a:lnTo>
                  <a:pt x="4309164" y="2830538"/>
                </a:lnTo>
                <a:cubicBezTo>
                  <a:pt x="3949465" y="2824067"/>
                  <a:pt x="3654952" y="2718210"/>
                  <a:pt x="3408759" y="2506918"/>
                </a:cubicBezTo>
                <a:cubicBezTo>
                  <a:pt x="3170702" y="2302608"/>
                  <a:pt x="3012101" y="2030374"/>
                  <a:pt x="2923967" y="1674715"/>
                </a:cubicBezTo>
                <a:cubicBezTo>
                  <a:pt x="2885107" y="1517993"/>
                  <a:pt x="2861883" y="1354999"/>
                  <a:pt x="2846546" y="1190272"/>
                </a:cubicBezTo>
                <a:lnTo>
                  <a:pt x="2843556" y="1141154"/>
                </a:lnTo>
                <a:lnTo>
                  <a:pt x="2624732" y="1236804"/>
                </a:lnTo>
                <a:cubicBezTo>
                  <a:pt x="1872304" y="1559305"/>
                  <a:pt x="1125008" y="1812422"/>
                  <a:pt x="575082" y="1441651"/>
                </a:cubicBezTo>
                <a:cubicBezTo>
                  <a:pt x="572363" y="1439780"/>
                  <a:pt x="569592" y="1437874"/>
                  <a:pt x="566819" y="1435968"/>
                </a:cubicBezTo>
                <a:lnTo>
                  <a:pt x="566711" y="1436125"/>
                </a:lnTo>
                <a:cubicBezTo>
                  <a:pt x="417964" y="1333832"/>
                  <a:pt x="302327" y="1199305"/>
                  <a:pt x="213442" y="1025090"/>
                </a:cubicBezTo>
                <a:cubicBezTo>
                  <a:pt x="133172" y="867813"/>
                  <a:pt x="76820" y="681690"/>
                  <a:pt x="41213" y="456215"/>
                </a:cubicBezTo>
                <a:cubicBezTo>
                  <a:pt x="28859" y="377982"/>
                  <a:pt x="19428" y="297204"/>
                  <a:pt x="12368" y="214464"/>
                </a:cubicBezTo>
                <a:close/>
              </a:path>
            </a:pathLst>
          </a:custGeom>
          <a:gradFill flip="none" rotWithShape="1">
            <a:gsLst>
              <a:gs pos="0">
                <a:srgbClr val="FFF640">
                  <a:alpha val="14000"/>
                </a:srgbClr>
              </a:gs>
              <a:gs pos="100000">
                <a:srgbClr val="CE2F8E">
                  <a:alpha val="30000"/>
                </a:srgbClr>
              </a:gs>
              <a:gs pos="12000">
                <a:srgbClr val="F77F25">
                  <a:alpha val="36000"/>
                </a:srgbClr>
              </a:gs>
              <a:gs pos="30000">
                <a:srgbClr val="75D5C7">
                  <a:alpha val="46000"/>
                </a:srgbClr>
              </a:gs>
              <a:gs pos="73000">
                <a:srgbClr val="75D5C7">
                  <a:alpha val="48000"/>
                </a:srgbClr>
              </a:gs>
              <a:gs pos="89000">
                <a:srgbClr val="F77F25">
                  <a:alpha val="38000"/>
                </a:srgbClr>
              </a:gs>
              <a:gs pos="50000">
                <a:srgbClr val="75D5C7">
                  <a:alpha val="49000"/>
                </a:srgbClr>
              </a:gs>
            </a:gsLst>
            <a:lin ang="0" scaled="1"/>
            <a:tileRect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intony" panose="02000503050000020004" pitchFamily="2" charset="0"/>
              <a:ea typeface="+mn-ea"/>
              <a:cs typeface="+mn-cs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27CC02E-492C-3059-1DFE-8F6A495C5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085" y="184578"/>
            <a:ext cx="11886467" cy="5521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000" b="1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r>
              <a:rPr lang="en-US" dirty="0"/>
              <a:t>CLICK TO EDIT SLIDE HEADLINE</a:t>
            </a:r>
          </a:p>
        </p:txBody>
      </p:sp>
    </p:spTree>
    <p:extLst>
      <p:ext uri="{BB962C8B-B14F-4D97-AF65-F5344CB8AC3E}">
        <p14:creationId xmlns:p14="http://schemas.microsoft.com/office/powerpoint/2010/main" val="1178966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F8C59-96C9-1603-E68D-7EECCD80F7E9}"/>
              </a:ext>
            </a:extLst>
          </p:cNvPr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568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Element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EF8C59-96C9-1603-E68D-7EECCD80F7E9}"/>
              </a:ext>
            </a:extLst>
          </p:cNvPr>
          <p:cNvGrpSpPr/>
          <p:nvPr/>
        </p:nvGrpSpPr>
        <p:grpSpPr>
          <a:xfrm>
            <a:off x="0" y="0"/>
            <a:ext cx="12192001" cy="6857999"/>
            <a:chOff x="0" y="0"/>
            <a:chExt cx="12192001" cy="685799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8D2E18F-B09E-C1EA-C8A9-860B48311F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0095" b="38367"/>
            <a:stretch/>
          </p:blipFill>
          <p:spPr>
            <a:xfrm>
              <a:off x="1" y="3045638"/>
              <a:ext cx="12192000" cy="381215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AA16E3-3F77-78BC-E88F-E79A2BA142BE}"/>
                </a:ext>
              </a:extLst>
            </p:cNvPr>
            <p:cNvSpPr/>
            <p:nvPr/>
          </p:nvSpPr>
          <p:spPr bwMode="auto">
            <a:xfrm rot="10800000">
              <a:off x="0" y="2969226"/>
              <a:ext cx="12192000" cy="3888773"/>
            </a:xfrm>
            <a:prstGeom prst="rect">
              <a:avLst/>
            </a:prstGeom>
            <a:gradFill flip="none" rotWithShape="1">
              <a:gsLst>
                <a:gs pos="7000">
                  <a:srgbClr val="10172B"/>
                </a:gs>
                <a:gs pos="100000">
                  <a:srgbClr val="10172B">
                    <a:alpha val="8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26D182-4001-BB62-0B80-BB100642D696}"/>
                </a:ext>
              </a:extLst>
            </p:cNvPr>
            <p:cNvSpPr/>
            <p:nvPr/>
          </p:nvSpPr>
          <p:spPr bwMode="auto">
            <a:xfrm rot="5400000" flipH="1">
              <a:off x="9058200" y="719859"/>
              <a:ext cx="3853659" cy="2413941"/>
            </a:xfrm>
            <a:custGeom>
              <a:avLst/>
              <a:gdLst>
                <a:gd name="connsiteX0" fmla="*/ 0 w 4518717"/>
                <a:gd name="connsiteY0" fmla="*/ 0 h 2830538"/>
                <a:gd name="connsiteX1" fmla="*/ 25443 w 4518717"/>
                <a:gd name="connsiteY1" fmla="*/ 0 h 2830538"/>
                <a:gd name="connsiteX2" fmla="*/ 37635 w 4518717"/>
                <a:gd name="connsiteY2" fmla="*/ 211784 h 2830538"/>
                <a:gd name="connsiteX3" fmla="*/ 66325 w 4518717"/>
                <a:gd name="connsiteY3" fmla="*/ 452299 h 2830538"/>
                <a:gd name="connsiteX4" fmla="*/ 581515 w 4518717"/>
                <a:gd name="connsiteY4" fmla="*/ 1415492 h 2830538"/>
                <a:gd name="connsiteX5" fmla="*/ 589204 w 4518717"/>
                <a:gd name="connsiteY5" fmla="*/ 1420780 h 2830538"/>
                <a:gd name="connsiteX6" fmla="*/ 2616802 w 4518717"/>
                <a:gd name="connsiteY6" fmla="*/ 1212725 h 2830538"/>
                <a:gd name="connsiteX7" fmla="*/ 2838400 w 4518717"/>
                <a:gd name="connsiteY7" fmla="*/ 1115842 h 2830538"/>
                <a:gd name="connsiteX8" fmla="*/ 2625060 w 4518717"/>
                <a:gd name="connsiteY8" fmla="*/ 1199875 h 2830538"/>
                <a:gd name="connsiteX9" fmla="*/ 662392 w 4518717"/>
                <a:gd name="connsiteY9" fmla="*/ 1320967 h 2830538"/>
                <a:gd name="connsiteX10" fmla="*/ 651269 w 4518717"/>
                <a:gd name="connsiteY10" fmla="*/ 1313394 h 2830538"/>
                <a:gd name="connsiteX11" fmla="*/ 651305 w 4518717"/>
                <a:gd name="connsiteY11" fmla="*/ 1313342 h 2830538"/>
                <a:gd name="connsiteX12" fmla="*/ 123874 w 4518717"/>
                <a:gd name="connsiteY12" fmla="*/ 388109 h 2830538"/>
                <a:gd name="connsiteX13" fmla="*/ 89491 w 4518717"/>
                <a:gd name="connsiteY13" fmla="*/ 161593 h 2830538"/>
                <a:gd name="connsiteX14" fmla="*/ 75131 w 4518717"/>
                <a:gd name="connsiteY14" fmla="*/ 0 h 2830538"/>
                <a:gd name="connsiteX15" fmla="*/ 100591 w 4518717"/>
                <a:gd name="connsiteY15" fmla="*/ 0 h 2830538"/>
                <a:gd name="connsiteX16" fmla="*/ 114615 w 4518717"/>
                <a:gd name="connsiteY16" fmla="*/ 158113 h 2830538"/>
                <a:gd name="connsiteX17" fmla="*/ 148785 w 4518717"/>
                <a:gd name="connsiteY17" fmla="*/ 383362 h 2830538"/>
                <a:gd name="connsiteX18" fmla="*/ 665656 w 4518717"/>
                <a:gd name="connsiteY18" fmla="*/ 1292474 h 2830538"/>
                <a:gd name="connsiteX19" fmla="*/ 676516 w 4518717"/>
                <a:gd name="connsiteY19" fmla="*/ 1299865 h 2830538"/>
                <a:gd name="connsiteX20" fmla="*/ 2618016 w 4518717"/>
                <a:gd name="connsiteY20" fmla="*/ 1175371 h 2830538"/>
                <a:gd name="connsiteX21" fmla="*/ 2840308 w 4518717"/>
                <a:gd name="connsiteY21" fmla="*/ 1087807 h 2830538"/>
                <a:gd name="connsiteX22" fmla="*/ 2840293 w 4518717"/>
                <a:gd name="connsiteY22" fmla="*/ 1087564 h 2830538"/>
                <a:gd name="connsiteX23" fmla="*/ 2625709 w 4518717"/>
                <a:gd name="connsiteY23" fmla="*/ 1161778 h 2830538"/>
                <a:gd name="connsiteX24" fmla="*/ 750023 w 4518717"/>
                <a:gd name="connsiteY24" fmla="*/ 1200041 h 2830538"/>
                <a:gd name="connsiteX25" fmla="*/ 206578 w 4518717"/>
                <a:gd name="connsiteY25" fmla="*/ 319492 h 2830538"/>
                <a:gd name="connsiteX26" fmla="*/ 166663 w 4518717"/>
                <a:gd name="connsiteY26" fmla="*/ 108084 h 2830538"/>
                <a:gd name="connsiteX27" fmla="*/ 153203 w 4518717"/>
                <a:gd name="connsiteY27" fmla="*/ 0 h 2830538"/>
                <a:gd name="connsiteX28" fmla="*/ 178675 w 4518717"/>
                <a:gd name="connsiteY28" fmla="*/ 0 h 2830538"/>
                <a:gd name="connsiteX29" fmla="*/ 191577 w 4518717"/>
                <a:gd name="connsiteY29" fmla="*/ 103739 h 2830538"/>
                <a:gd name="connsiteX30" fmla="*/ 231238 w 4518717"/>
                <a:gd name="connsiteY30" fmla="*/ 313878 h 2830538"/>
                <a:gd name="connsiteX31" fmla="*/ 764007 w 4518717"/>
                <a:gd name="connsiteY31" fmla="*/ 1178920 h 2830538"/>
                <a:gd name="connsiteX32" fmla="*/ 2619514 w 4518717"/>
                <a:gd name="connsiteY32" fmla="*/ 1137081 h 2830538"/>
                <a:gd name="connsiteX33" fmla="*/ 2838693 w 4518717"/>
                <a:gd name="connsiteY33" fmla="*/ 1061259 h 2830538"/>
                <a:gd name="connsiteX34" fmla="*/ 2838638 w 4518717"/>
                <a:gd name="connsiteY34" fmla="*/ 1060362 h 2830538"/>
                <a:gd name="connsiteX35" fmla="*/ 2626048 w 4518717"/>
                <a:gd name="connsiteY35" fmla="*/ 1122463 h 2830538"/>
                <a:gd name="connsiteX36" fmla="*/ 837478 w 4518717"/>
                <a:gd name="connsiteY36" fmla="*/ 1078918 h 2830538"/>
                <a:gd name="connsiteX37" fmla="*/ 818453 w 4518717"/>
                <a:gd name="connsiteY37" fmla="*/ 1066143 h 2830538"/>
                <a:gd name="connsiteX38" fmla="*/ 289747 w 4518717"/>
                <a:gd name="connsiteY38" fmla="*/ 250193 h 2830538"/>
                <a:gd name="connsiteX39" fmla="*/ 244477 w 4518717"/>
                <a:gd name="connsiteY39" fmla="*/ 53756 h 2830538"/>
                <a:gd name="connsiteX40" fmla="*/ 235616 w 4518717"/>
                <a:gd name="connsiteY40" fmla="*/ 0 h 2830538"/>
                <a:gd name="connsiteX41" fmla="*/ 262783 w 4518717"/>
                <a:gd name="connsiteY41" fmla="*/ 0 h 2830538"/>
                <a:gd name="connsiteX42" fmla="*/ 289507 w 4518717"/>
                <a:gd name="connsiteY42" fmla="*/ 140954 h 2830538"/>
                <a:gd name="connsiteX43" fmla="*/ 851318 w 4518717"/>
                <a:gd name="connsiteY43" fmla="*/ 1058006 h 2830538"/>
                <a:gd name="connsiteX44" fmla="*/ 2620831 w 4518717"/>
                <a:gd name="connsiteY44" fmla="*/ 1097799 h 2830538"/>
                <a:gd name="connsiteX45" fmla="*/ 2837072 w 4518717"/>
                <a:gd name="connsiteY45" fmla="*/ 1034613 h 2830538"/>
                <a:gd name="connsiteX46" fmla="*/ 2836989 w 4518717"/>
                <a:gd name="connsiteY46" fmla="*/ 1033238 h 2830538"/>
                <a:gd name="connsiteX47" fmla="*/ 2373890 w 4518717"/>
                <a:gd name="connsiteY47" fmla="*/ 1134850 h 2830538"/>
                <a:gd name="connsiteX48" fmla="*/ 924661 w 4518717"/>
                <a:gd name="connsiteY48" fmla="*/ 958530 h 2830538"/>
                <a:gd name="connsiteX49" fmla="*/ 900787 w 4518717"/>
                <a:gd name="connsiteY49" fmla="*/ 942498 h 2830538"/>
                <a:gd name="connsiteX50" fmla="*/ 373301 w 4518717"/>
                <a:gd name="connsiteY50" fmla="*/ 181236 h 2830538"/>
                <a:gd name="connsiteX51" fmla="*/ 322918 w 4518717"/>
                <a:gd name="connsiteY51" fmla="*/ 0 h 2830538"/>
                <a:gd name="connsiteX52" fmla="*/ 350881 w 4518717"/>
                <a:gd name="connsiteY52" fmla="*/ 0 h 2830538"/>
                <a:gd name="connsiteX53" fmla="*/ 359020 w 4518717"/>
                <a:gd name="connsiteY53" fmla="*/ 35833 h 2830538"/>
                <a:gd name="connsiteX54" fmla="*/ 915495 w 4518717"/>
                <a:gd name="connsiteY54" fmla="*/ 921566 h 2830538"/>
                <a:gd name="connsiteX55" fmla="*/ 938789 w 4518717"/>
                <a:gd name="connsiteY55" fmla="*/ 937201 h 2830538"/>
                <a:gd name="connsiteX56" fmla="*/ 2372294 w 4518717"/>
                <a:gd name="connsiteY56" fmla="*/ 1109261 h 2830538"/>
                <a:gd name="connsiteX57" fmla="*/ 2835425 w 4518717"/>
                <a:gd name="connsiteY57" fmla="*/ 1007559 h 2830538"/>
                <a:gd name="connsiteX58" fmla="*/ 2835340 w 4518717"/>
                <a:gd name="connsiteY58" fmla="*/ 1006180 h 2830538"/>
                <a:gd name="connsiteX59" fmla="*/ 2390710 w 4518717"/>
                <a:gd name="connsiteY59" fmla="*/ 1073407 h 2830538"/>
                <a:gd name="connsiteX60" fmla="*/ 1012309 w 4518717"/>
                <a:gd name="connsiteY60" fmla="*/ 837463 h 2830538"/>
                <a:gd name="connsiteX61" fmla="*/ 982525 w 4518717"/>
                <a:gd name="connsiteY61" fmla="*/ 817596 h 2830538"/>
                <a:gd name="connsiteX62" fmla="*/ 457838 w 4518717"/>
                <a:gd name="connsiteY62" fmla="*/ 111183 h 2830538"/>
                <a:gd name="connsiteX63" fmla="*/ 422223 w 4518717"/>
                <a:gd name="connsiteY63" fmla="*/ 0 h 2830538"/>
                <a:gd name="connsiteX64" fmla="*/ 447568 w 4518717"/>
                <a:gd name="connsiteY64" fmla="*/ 0 h 2830538"/>
                <a:gd name="connsiteX65" fmla="*/ 501349 w 4518717"/>
                <a:gd name="connsiteY65" fmla="*/ 149766 h 2830538"/>
                <a:gd name="connsiteX66" fmla="*/ 1026174 w 4518717"/>
                <a:gd name="connsiteY66" fmla="*/ 816182 h 2830538"/>
                <a:gd name="connsiteX67" fmla="*/ 2390229 w 4518717"/>
                <a:gd name="connsiteY67" fmla="*/ 1047907 h 2830538"/>
                <a:gd name="connsiteX68" fmla="*/ 2833794 w 4518717"/>
                <a:gd name="connsiteY68" fmla="*/ 980769 h 2830538"/>
                <a:gd name="connsiteX69" fmla="*/ 2833773 w 4518717"/>
                <a:gd name="connsiteY69" fmla="*/ 980435 h 2830538"/>
                <a:gd name="connsiteX70" fmla="*/ 2406327 w 4518717"/>
                <a:gd name="connsiteY70" fmla="*/ 1011970 h 2830538"/>
                <a:gd name="connsiteX71" fmla="*/ 1099670 w 4518717"/>
                <a:gd name="connsiteY71" fmla="*/ 716813 h 2830538"/>
                <a:gd name="connsiteX72" fmla="*/ 541978 w 4518717"/>
                <a:gd name="connsiteY72" fmla="*/ 41707 h 2830538"/>
                <a:gd name="connsiteX73" fmla="*/ 525961 w 4518717"/>
                <a:gd name="connsiteY73" fmla="*/ 0 h 2830538"/>
                <a:gd name="connsiteX74" fmla="*/ 554417 w 4518717"/>
                <a:gd name="connsiteY74" fmla="*/ 0 h 2830538"/>
                <a:gd name="connsiteX75" fmla="*/ 586007 w 4518717"/>
                <a:gd name="connsiteY75" fmla="*/ 74618 h 2830538"/>
                <a:gd name="connsiteX76" fmla="*/ 1113399 w 4518717"/>
                <a:gd name="connsiteY76" fmla="*/ 695287 h 2830538"/>
                <a:gd name="connsiteX77" fmla="*/ 2407365 w 4518717"/>
                <a:gd name="connsiteY77" fmla="*/ 986286 h 2830538"/>
                <a:gd name="connsiteX78" fmla="*/ 2832220 w 4518717"/>
                <a:gd name="connsiteY78" fmla="*/ 954913 h 2830538"/>
                <a:gd name="connsiteX79" fmla="*/ 2832128 w 4518717"/>
                <a:gd name="connsiteY79" fmla="*/ 953406 h 2830538"/>
                <a:gd name="connsiteX80" fmla="*/ 2817460 w 4518717"/>
                <a:gd name="connsiteY80" fmla="*/ 953132 h 2830538"/>
                <a:gd name="connsiteX81" fmla="*/ 1187371 w 4518717"/>
                <a:gd name="connsiteY81" fmla="*/ 595782 h 2830538"/>
                <a:gd name="connsiteX82" fmla="*/ 740790 w 4518717"/>
                <a:gd name="connsiteY82" fmla="*/ 161465 h 2830538"/>
                <a:gd name="connsiteX83" fmla="*/ 645233 w 4518717"/>
                <a:gd name="connsiteY83" fmla="*/ 0 h 2830538"/>
                <a:gd name="connsiteX84" fmla="*/ 671265 w 4518717"/>
                <a:gd name="connsiteY84" fmla="*/ 0 h 2830538"/>
                <a:gd name="connsiteX85" fmla="*/ 674732 w 4518717"/>
                <a:gd name="connsiteY85" fmla="*/ 6914 h 2830538"/>
                <a:gd name="connsiteX86" fmla="*/ 1200813 w 4518717"/>
                <a:gd name="connsiteY86" fmla="*/ 574443 h 2830538"/>
                <a:gd name="connsiteX87" fmla="*/ 2817387 w 4518717"/>
                <a:gd name="connsiteY87" fmla="*/ 927815 h 2830538"/>
                <a:gd name="connsiteX88" fmla="*/ 2830586 w 4518717"/>
                <a:gd name="connsiteY88" fmla="*/ 928065 h 2830538"/>
                <a:gd name="connsiteX89" fmla="*/ 2830507 w 4518717"/>
                <a:gd name="connsiteY89" fmla="*/ 926770 h 2830538"/>
                <a:gd name="connsiteX90" fmla="*/ 2790113 w 4518717"/>
                <a:gd name="connsiteY90" fmla="*/ 921769 h 2830538"/>
                <a:gd name="connsiteX91" fmla="*/ 1274700 w 4518717"/>
                <a:gd name="connsiteY91" fmla="*/ 475188 h 2830538"/>
                <a:gd name="connsiteX92" fmla="*/ 832036 w 4518717"/>
                <a:gd name="connsiteY92" fmla="*/ 72379 h 2830538"/>
                <a:gd name="connsiteX93" fmla="*/ 782726 w 4518717"/>
                <a:gd name="connsiteY93" fmla="*/ 0 h 2830538"/>
                <a:gd name="connsiteX94" fmla="*/ 810945 w 4518717"/>
                <a:gd name="connsiteY94" fmla="*/ 0 h 2830538"/>
                <a:gd name="connsiteX95" fmla="*/ 842632 w 4518717"/>
                <a:gd name="connsiteY95" fmla="*/ 45734 h 2830538"/>
                <a:gd name="connsiteX96" fmla="*/ 1288233 w 4518717"/>
                <a:gd name="connsiteY96" fmla="*/ 453602 h 2830538"/>
                <a:gd name="connsiteX97" fmla="*/ 2792872 w 4518717"/>
                <a:gd name="connsiteY97" fmla="*/ 896472 h 2830538"/>
                <a:gd name="connsiteX98" fmla="*/ 2828935 w 4518717"/>
                <a:gd name="connsiteY98" fmla="*/ 900938 h 2830538"/>
                <a:gd name="connsiteX99" fmla="*/ 2828853 w 4518717"/>
                <a:gd name="connsiteY99" fmla="*/ 899577 h 2830538"/>
                <a:gd name="connsiteX100" fmla="*/ 2751710 w 4518717"/>
                <a:gd name="connsiteY100" fmla="*/ 880491 h 2830538"/>
                <a:gd name="connsiteX101" fmla="*/ 1362155 w 4518717"/>
                <a:gd name="connsiteY101" fmla="*/ 354063 h 2830538"/>
                <a:gd name="connsiteX102" fmla="*/ 1282565 w 4518717"/>
                <a:gd name="connsiteY102" fmla="*/ 302102 h 2830538"/>
                <a:gd name="connsiteX103" fmla="*/ 966031 w 4518717"/>
                <a:gd name="connsiteY103" fmla="*/ 28505 h 2830538"/>
                <a:gd name="connsiteX104" fmla="*/ 941368 w 4518717"/>
                <a:gd name="connsiteY104" fmla="*/ 0 h 2830538"/>
                <a:gd name="connsiteX105" fmla="*/ 974446 w 4518717"/>
                <a:gd name="connsiteY105" fmla="*/ 0 h 2830538"/>
                <a:gd name="connsiteX106" fmla="*/ 1026698 w 4518717"/>
                <a:gd name="connsiteY106" fmla="*/ 56666 h 2830538"/>
                <a:gd name="connsiteX107" fmla="*/ 1375635 w 4518717"/>
                <a:gd name="connsiteY107" fmla="*/ 332674 h 2830538"/>
                <a:gd name="connsiteX108" fmla="*/ 2757538 w 4518717"/>
                <a:gd name="connsiteY108" fmla="*/ 855996 h 2830538"/>
                <a:gd name="connsiteX109" fmla="*/ 2827250 w 4518717"/>
                <a:gd name="connsiteY109" fmla="*/ 873242 h 2830538"/>
                <a:gd name="connsiteX110" fmla="*/ 2827238 w 4518717"/>
                <a:gd name="connsiteY110" fmla="*/ 873028 h 2830538"/>
                <a:gd name="connsiteX111" fmla="*/ 2680638 w 4518717"/>
                <a:gd name="connsiteY111" fmla="*/ 815359 h 2830538"/>
                <a:gd name="connsiteX112" fmla="*/ 1449690 w 4518717"/>
                <a:gd name="connsiteY112" fmla="*/ 233610 h 2830538"/>
                <a:gd name="connsiteX113" fmla="*/ 1343337 w 4518717"/>
                <a:gd name="connsiteY113" fmla="*/ 164555 h 2830538"/>
                <a:gd name="connsiteX114" fmla="*/ 1135499 w 4518717"/>
                <a:gd name="connsiteY114" fmla="*/ 3335 h 2830538"/>
                <a:gd name="connsiteX115" fmla="*/ 1132074 w 4518717"/>
                <a:gd name="connsiteY115" fmla="*/ 0 h 2830538"/>
                <a:gd name="connsiteX116" fmla="*/ 1171356 w 4518717"/>
                <a:gd name="connsiteY116" fmla="*/ 0 h 2830538"/>
                <a:gd name="connsiteX117" fmla="*/ 1223819 w 4518717"/>
                <a:gd name="connsiteY117" fmla="*/ 44553 h 2830538"/>
                <a:gd name="connsiteX118" fmla="*/ 1462999 w 4518717"/>
                <a:gd name="connsiteY118" fmla="*/ 211795 h 2830538"/>
                <a:gd name="connsiteX119" fmla="*/ 2689768 w 4518717"/>
                <a:gd name="connsiteY119" fmla="*/ 791439 h 2830538"/>
                <a:gd name="connsiteX120" fmla="*/ 2825522 w 4518717"/>
                <a:gd name="connsiteY120" fmla="*/ 844847 h 2830538"/>
                <a:gd name="connsiteX121" fmla="*/ 2825470 w 4518717"/>
                <a:gd name="connsiteY121" fmla="*/ 843973 h 2830538"/>
                <a:gd name="connsiteX122" fmla="*/ 2428090 w 4518717"/>
                <a:gd name="connsiteY122" fmla="*/ 622270 h 2830538"/>
                <a:gd name="connsiteX123" fmla="*/ 1536970 w 4518717"/>
                <a:gd name="connsiteY123" fmla="*/ 112521 h 2830538"/>
                <a:gd name="connsiteX124" fmla="*/ 1376846 w 4518717"/>
                <a:gd name="connsiteY124" fmla="*/ 8830 h 2830538"/>
                <a:gd name="connsiteX125" fmla="*/ 1364866 w 4518717"/>
                <a:gd name="connsiteY125" fmla="*/ 0 h 2830538"/>
                <a:gd name="connsiteX126" fmla="*/ 1409757 w 4518717"/>
                <a:gd name="connsiteY126" fmla="*/ 0 h 2830538"/>
                <a:gd name="connsiteX127" fmla="*/ 1429457 w 4518717"/>
                <a:gd name="connsiteY127" fmla="*/ 13855 h 2830538"/>
                <a:gd name="connsiteX128" fmla="*/ 1550259 w 4518717"/>
                <a:gd name="connsiteY128" fmla="*/ 90847 h 2830538"/>
                <a:gd name="connsiteX129" fmla="*/ 2440455 w 4518717"/>
                <a:gd name="connsiteY129" fmla="*/ 600035 h 2830538"/>
                <a:gd name="connsiteX130" fmla="*/ 2798622 w 4518717"/>
                <a:gd name="connsiteY130" fmla="*/ 799918 h 2830538"/>
                <a:gd name="connsiteX131" fmla="*/ 2613701 w 4518717"/>
                <a:gd name="connsiteY131" fmla="*/ 651000 h 2830538"/>
                <a:gd name="connsiteX132" fmla="*/ 1778031 w 4518717"/>
                <a:gd name="connsiteY132" fmla="*/ 84564 h 2830538"/>
                <a:gd name="connsiteX133" fmla="*/ 1638468 w 4518717"/>
                <a:gd name="connsiteY133" fmla="*/ 0 h 2830538"/>
                <a:gd name="connsiteX134" fmla="*/ 1687428 w 4518717"/>
                <a:gd name="connsiteY134" fmla="*/ 0 h 2830538"/>
                <a:gd name="connsiteX135" fmla="*/ 1791479 w 4518717"/>
                <a:gd name="connsiteY135" fmla="*/ 63048 h 2830538"/>
                <a:gd name="connsiteX136" fmla="*/ 2628961 w 4518717"/>
                <a:gd name="connsiteY136" fmla="*/ 630688 h 2830538"/>
                <a:gd name="connsiteX137" fmla="*/ 2807181 w 4518717"/>
                <a:gd name="connsiteY137" fmla="*/ 774207 h 2830538"/>
                <a:gd name="connsiteX138" fmla="*/ 2738908 w 4518717"/>
                <a:gd name="connsiteY138" fmla="*/ 697327 h 2830538"/>
                <a:gd name="connsiteX139" fmla="*/ 2039668 w 4518717"/>
                <a:gd name="connsiteY139" fmla="*/ 81049 h 2830538"/>
                <a:gd name="connsiteX140" fmla="*/ 1918646 w 4518717"/>
                <a:gd name="connsiteY140" fmla="*/ 0 h 2830538"/>
                <a:gd name="connsiteX141" fmla="*/ 1964274 w 4518717"/>
                <a:gd name="connsiteY141" fmla="*/ 0 h 2830538"/>
                <a:gd name="connsiteX142" fmla="*/ 2054356 w 4518717"/>
                <a:gd name="connsiteY142" fmla="*/ 60323 h 2830538"/>
                <a:gd name="connsiteX143" fmla="*/ 2756986 w 4518717"/>
                <a:gd name="connsiteY143" fmla="*/ 679467 h 2830538"/>
                <a:gd name="connsiteX144" fmla="*/ 2786118 w 4518717"/>
                <a:gd name="connsiteY144" fmla="*/ 712272 h 2830538"/>
                <a:gd name="connsiteX145" fmla="*/ 2709168 w 4518717"/>
                <a:gd name="connsiteY145" fmla="*/ 595687 h 2830538"/>
                <a:gd name="connsiteX146" fmla="*/ 2197968 w 4518717"/>
                <a:gd name="connsiteY146" fmla="*/ 27028 h 2830538"/>
                <a:gd name="connsiteX147" fmla="*/ 2163686 w 4518717"/>
                <a:gd name="connsiteY147" fmla="*/ 0 h 2830538"/>
                <a:gd name="connsiteX148" fmla="*/ 2203483 w 4518717"/>
                <a:gd name="connsiteY148" fmla="*/ 0 h 2830538"/>
                <a:gd name="connsiteX149" fmla="*/ 2245091 w 4518717"/>
                <a:gd name="connsiteY149" fmla="*/ 33578 h 2830538"/>
                <a:gd name="connsiteX150" fmla="*/ 2729267 w 4518717"/>
                <a:gd name="connsiteY150" fmla="*/ 580038 h 2830538"/>
                <a:gd name="connsiteX151" fmla="*/ 2778878 w 4518717"/>
                <a:gd name="connsiteY151" fmla="*/ 655191 h 2830538"/>
                <a:gd name="connsiteX152" fmla="*/ 2709539 w 4518717"/>
                <a:gd name="connsiteY152" fmla="*/ 511747 h 2830538"/>
                <a:gd name="connsiteX153" fmla="*/ 2441803 w 4518717"/>
                <a:gd name="connsiteY153" fmla="*/ 95275 h 2830538"/>
                <a:gd name="connsiteX154" fmla="*/ 2358926 w 4518717"/>
                <a:gd name="connsiteY154" fmla="*/ 0 h 2830538"/>
                <a:gd name="connsiteX155" fmla="*/ 2392410 w 4518717"/>
                <a:gd name="connsiteY155" fmla="*/ 0 h 2830538"/>
                <a:gd name="connsiteX156" fmla="*/ 2412886 w 4518717"/>
                <a:gd name="connsiteY156" fmla="*/ 21483 h 2830538"/>
                <a:gd name="connsiteX157" fmla="*/ 2731153 w 4518717"/>
                <a:gd name="connsiteY157" fmla="*/ 498279 h 2830538"/>
                <a:gd name="connsiteX158" fmla="*/ 2775451 w 4518717"/>
                <a:gd name="connsiteY158" fmla="*/ 589903 h 2830538"/>
                <a:gd name="connsiteX159" fmla="*/ 2722303 w 4518717"/>
                <a:gd name="connsiteY159" fmla="*/ 435422 h 2830538"/>
                <a:gd name="connsiteX160" fmla="*/ 2562305 w 4518717"/>
                <a:gd name="connsiteY160" fmla="*/ 91702 h 2830538"/>
                <a:gd name="connsiteX161" fmla="*/ 2504982 w 4518717"/>
                <a:gd name="connsiteY161" fmla="*/ 0 h 2830538"/>
                <a:gd name="connsiteX162" fmla="*/ 2534911 w 4518717"/>
                <a:gd name="connsiteY162" fmla="*/ 0 h 2830538"/>
                <a:gd name="connsiteX163" fmla="*/ 2555144 w 4518717"/>
                <a:gd name="connsiteY163" fmla="*/ 29700 h 2830538"/>
                <a:gd name="connsiteX164" fmla="*/ 2745160 w 4518717"/>
                <a:gd name="connsiteY164" fmla="*/ 423945 h 2830538"/>
                <a:gd name="connsiteX165" fmla="*/ 2777350 w 4518717"/>
                <a:gd name="connsiteY165" fmla="*/ 517468 h 2830538"/>
                <a:gd name="connsiteX166" fmla="*/ 2741287 w 4518717"/>
                <a:gd name="connsiteY166" fmla="*/ 361540 h 2830538"/>
                <a:gd name="connsiteX167" fmla="*/ 2660995 w 4518717"/>
                <a:gd name="connsiteY167" fmla="*/ 109109 h 2830538"/>
                <a:gd name="connsiteX168" fmla="*/ 2615463 w 4518717"/>
                <a:gd name="connsiteY168" fmla="*/ 0 h 2830538"/>
                <a:gd name="connsiteX169" fmla="*/ 2642329 w 4518717"/>
                <a:gd name="connsiteY169" fmla="*/ 0 h 2830538"/>
                <a:gd name="connsiteX170" fmla="*/ 2670022 w 4518717"/>
                <a:gd name="connsiteY170" fmla="*/ 61601 h 2830538"/>
                <a:gd name="connsiteX171" fmla="*/ 2765106 w 4518717"/>
                <a:gd name="connsiteY171" fmla="*/ 351938 h 2830538"/>
                <a:gd name="connsiteX172" fmla="*/ 2785280 w 4518717"/>
                <a:gd name="connsiteY172" fmla="*/ 434017 h 2830538"/>
                <a:gd name="connsiteX173" fmla="*/ 2767632 w 4518717"/>
                <a:gd name="connsiteY173" fmla="*/ 316155 h 2830538"/>
                <a:gd name="connsiteX174" fmla="*/ 2709300 w 4518717"/>
                <a:gd name="connsiteY174" fmla="*/ 41956 h 2830538"/>
                <a:gd name="connsiteX175" fmla="*/ 2696534 w 4518717"/>
                <a:gd name="connsiteY175" fmla="*/ 0 h 2830538"/>
                <a:gd name="connsiteX176" fmla="*/ 2723245 w 4518717"/>
                <a:gd name="connsiteY176" fmla="*/ 0 h 2830538"/>
                <a:gd name="connsiteX177" fmla="*/ 2755328 w 4518717"/>
                <a:gd name="connsiteY177" fmla="*/ 121542 h 2830538"/>
                <a:gd name="connsiteX178" fmla="*/ 2787419 w 4518717"/>
                <a:gd name="connsiteY178" fmla="*/ 281351 h 2830538"/>
                <a:gd name="connsiteX179" fmla="*/ 2795858 w 4518717"/>
                <a:gd name="connsiteY179" fmla="*/ 336570 h 2830538"/>
                <a:gd name="connsiteX180" fmla="*/ 2787024 w 4518717"/>
                <a:gd name="connsiteY180" fmla="*/ 218046 h 2830538"/>
                <a:gd name="connsiteX181" fmla="*/ 2768659 w 4518717"/>
                <a:gd name="connsiteY181" fmla="*/ 62106 h 2830538"/>
                <a:gd name="connsiteX182" fmla="*/ 2758018 w 4518717"/>
                <a:gd name="connsiteY182" fmla="*/ 0 h 2830538"/>
                <a:gd name="connsiteX183" fmla="*/ 2783702 w 4518717"/>
                <a:gd name="connsiteY183" fmla="*/ 0 h 2830538"/>
                <a:gd name="connsiteX184" fmla="*/ 2791139 w 4518717"/>
                <a:gd name="connsiteY184" fmla="*/ 39531 h 2830538"/>
                <a:gd name="connsiteX185" fmla="*/ 2829725 w 4518717"/>
                <a:gd name="connsiteY185" fmla="*/ 449367 h 2830538"/>
                <a:gd name="connsiteX186" fmla="*/ 2839432 w 4518717"/>
                <a:gd name="connsiteY186" fmla="*/ 647434 h 2830538"/>
                <a:gd name="connsiteX187" fmla="*/ 2845323 w 4518717"/>
                <a:gd name="connsiteY187" fmla="*/ 694290 h 2830538"/>
                <a:gd name="connsiteX188" fmla="*/ 2857538 w 4518717"/>
                <a:gd name="connsiteY188" fmla="*/ 750438 h 2830538"/>
                <a:gd name="connsiteX189" fmla="*/ 2868581 w 4518717"/>
                <a:gd name="connsiteY189" fmla="*/ 782523 h 2830538"/>
                <a:gd name="connsiteX190" fmla="*/ 2884035 w 4518717"/>
                <a:gd name="connsiteY190" fmla="*/ 814482 h 2830538"/>
                <a:gd name="connsiteX191" fmla="*/ 2904760 w 4518717"/>
                <a:gd name="connsiteY191" fmla="*/ 845880 h 2830538"/>
                <a:gd name="connsiteX192" fmla="*/ 2926293 w 4518717"/>
                <a:gd name="connsiteY192" fmla="*/ 870128 h 2830538"/>
                <a:gd name="connsiteX193" fmla="*/ 2954101 w 4518717"/>
                <a:gd name="connsiteY193" fmla="*/ 892522 h 2830538"/>
                <a:gd name="connsiteX194" fmla="*/ 2967598 w 4518717"/>
                <a:gd name="connsiteY194" fmla="*/ 900742 h 2830538"/>
                <a:gd name="connsiteX195" fmla="*/ 3017042 w 4518717"/>
                <a:gd name="connsiteY195" fmla="*/ 920195 h 2830538"/>
                <a:gd name="connsiteX196" fmla="*/ 3049782 w 4518717"/>
                <a:gd name="connsiteY196" fmla="*/ 928293 h 2830538"/>
                <a:gd name="connsiteX197" fmla="*/ 3087386 w 4518717"/>
                <a:gd name="connsiteY197" fmla="*/ 932952 h 2830538"/>
                <a:gd name="connsiteX198" fmla="*/ 3129248 w 4518717"/>
                <a:gd name="connsiteY198" fmla="*/ 933749 h 2830538"/>
                <a:gd name="connsiteX199" fmla="*/ 3130044 w 4518717"/>
                <a:gd name="connsiteY199" fmla="*/ 933692 h 2830538"/>
                <a:gd name="connsiteX200" fmla="*/ 3219515 w 4518717"/>
                <a:gd name="connsiteY200" fmla="*/ 921529 h 2830538"/>
                <a:gd name="connsiteX201" fmla="*/ 3269001 w 4518717"/>
                <a:gd name="connsiteY201" fmla="*/ 911406 h 2830538"/>
                <a:gd name="connsiteX202" fmla="*/ 3326894 w 4518717"/>
                <a:gd name="connsiteY202" fmla="*/ 896048 h 2830538"/>
                <a:gd name="connsiteX203" fmla="*/ 3385842 w 4518717"/>
                <a:gd name="connsiteY203" fmla="*/ 877226 h 2830538"/>
                <a:gd name="connsiteX204" fmla="*/ 3448724 w 4518717"/>
                <a:gd name="connsiteY204" fmla="*/ 854099 h 2830538"/>
                <a:gd name="connsiteX205" fmla="*/ 3569414 w 4518717"/>
                <a:gd name="connsiteY205" fmla="*/ 804445 h 2830538"/>
                <a:gd name="connsiteX206" fmla="*/ 4177482 w 4518717"/>
                <a:gd name="connsiteY206" fmla="*/ 611771 h 2830538"/>
                <a:gd name="connsiteX207" fmla="*/ 4470257 w 4518717"/>
                <a:gd name="connsiteY207" fmla="*/ 568744 h 2830538"/>
                <a:gd name="connsiteX208" fmla="*/ 4518717 w 4518717"/>
                <a:gd name="connsiteY208" fmla="*/ 567738 h 2830538"/>
                <a:gd name="connsiteX209" fmla="*/ 4518717 w 4518717"/>
                <a:gd name="connsiteY209" fmla="*/ 592512 h 2830538"/>
                <a:gd name="connsiteX210" fmla="*/ 4451014 w 4518717"/>
                <a:gd name="connsiteY210" fmla="*/ 595242 h 2830538"/>
                <a:gd name="connsiteX211" fmla="*/ 4182954 w 4518717"/>
                <a:gd name="connsiteY211" fmla="*/ 636413 h 2830538"/>
                <a:gd name="connsiteX212" fmla="*/ 3886527 w 4518717"/>
                <a:gd name="connsiteY212" fmla="*/ 717537 h 2830538"/>
                <a:gd name="connsiteX213" fmla="*/ 3882309 w 4518717"/>
                <a:gd name="connsiteY213" fmla="*/ 719049 h 2830538"/>
                <a:gd name="connsiteX214" fmla="*/ 4107554 w 4518717"/>
                <a:gd name="connsiteY214" fmla="*/ 667529 h 2830538"/>
                <a:gd name="connsiteX215" fmla="*/ 4390336 w 4518717"/>
                <a:gd name="connsiteY215" fmla="*/ 638514 h 2830538"/>
                <a:gd name="connsiteX216" fmla="*/ 4518717 w 4518717"/>
                <a:gd name="connsiteY216" fmla="*/ 641363 h 2830538"/>
                <a:gd name="connsiteX217" fmla="*/ 4518717 w 4518717"/>
                <a:gd name="connsiteY217" fmla="*/ 667333 h 2830538"/>
                <a:gd name="connsiteX218" fmla="*/ 4489444 w 4518717"/>
                <a:gd name="connsiteY218" fmla="*/ 664699 h 2830538"/>
                <a:gd name="connsiteX219" fmla="*/ 4111824 w 4518717"/>
                <a:gd name="connsiteY219" fmla="*/ 692574 h 2830538"/>
                <a:gd name="connsiteX220" fmla="*/ 3827094 w 4518717"/>
                <a:gd name="connsiteY220" fmla="*/ 757755 h 2830538"/>
                <a:gd name="connsiteX221" fmla="*/ 3805993 w 4518717"/>
                <a:gd name="connsiteY221" fmla="*/ 764390 h 2830538"/>
                <a:gd name="connsiteX222" fmla="*/ 4037670 w 4518717"/>
                <a:gd name="connsiteY222" fmla="*/ 722773 h 2830538"/>
                <a:gd name="connsiteX223" fmla="*/ 4435171 w 4518717"/>
                <a:gd name="connsiteY223" fmla="*/ 716431 h 2830538"/>
                <a:gd name="connsiteX224" fmla="*/ 4518717 w 4518717"/>
                <a:gd name="connsiteY224" fmla="*/ 729972 h 2830538"/>
                <a:gd name="connsiteX225" fmla="*/ 4518717 w 4518717"/>
                <a:gd name="connsiteY225" fmla="*/ 754128 h 2830538"/>
                <a:gd name="connsiteX226" fmla="*/ 4514658 w 4518717"/>
                <a:gd name="connsiteY226" fmla="*/ 753197 h 2830538"/>
                <a:gd name="connsiteX227" fmla="*/ 4040829 w 4518717"/>
                <a:gd name="connsiteY227" fmla="*/ 747980 h 2830538"/>
                <a:gd name="connsiteX228" fmla="*/ 3767848 w 4518717"/>
                <a:gd name="connsiteY228" fmla="*/ 797047 h 2830538"/>
                <a:gd name="connsiteX229" fmla="*/ 3728205 w 4518717"/>
                <a:gd name="connsiteY229" fmla="*/ 807572 h 2830538"/>
                <a:gd name="connsiteX230" fmla="*/ 3967649 w 4518717"/>
                <a:gd name="connsiteY230" fmla="*/ 777541 h 2830538"/>
                <a:gd name="connsiteX231" fmla="*/ 4492681 w 4518717"/>
                <a:gd name="connsiteY231" fmla="*/ 823065 h 2830538"/>
                <a:gd name="connsiteX232" fmla="*/ 4518717 w 4518717"/>
                <a:gd name="connsiteY232" fmla="*/ 831815 h 2830538"/>
                <a:gd name="connsiteX233" fmla="*/ 4518717 w 4518717"/>
                <a:gd name="connsiteY233" fmla="*/ 856896 h 2830538"/>
                <a:gd name="connsiteX234" fmla="*/ 4416691 w 4518717"/>
                <a:gd name="connsiteY234" fmla="*/ 828309 h 2830538"/>
                <a:gd name="connsiteX235" fmla="*/ 3713703 w 4518717"/>
                <a:gd name="connsiteY235" fmla="*/ 833680 h 2830538"/>
                <a:gd name="connsiteX236" fmla="*/ 3641677 w 4518717"/>
                <a:gd name="connsiteY236" fmla="*/ 848876 h 2830538"/>
                <a:gd name="connsiteX237" fmla="*/ 3646266 w 4518717"/>
                <a:gd name="connsiteY237" fmla="*/ 848187 h 2830538"/>
                <a:gd name="connsiteX238" fmla="*/ 3897570 w 4518717"/>
                <a:gd name="connsiteY238" fmla="*/ 831728 h 2830538"/>
                <a:gd name="connsiteX239" fmla="*/ 4517062 w 4518717"/>
                <a:gd name="connsiteY239" fmla="*/ 946039 h 2830538"/>
                <a:gd name="connsiteX240" fmla="*/ 4518717 w 4518717"/>
                <a:gd name="connsiteY240" fmla="*/ 946851 h 2830538"/>
                <a:gd name="connsiteX241" fmla="*/ 4518717 w 4518717"/>
                <a:gd name="connsiteY241" fmla="*/ 975758 h 2830538"/>
                <a:gd name="connsiteX242" fmla="*/ 4456658 w 4518717"/>
                <a:gd name="connsiteY242" fmla="*/ 947752 h 2830538"/>
                <a:gd name="connsiteX243" fmla="*/ 3653483 w 4518717"/>
                <a:gd name="connsiteY243" fmla="*/ 872219 h 2830538"/>
                <a:gd name="connsiteX244" fmla="*/ 3550825 w 4518717"/>
                <a:gd name="connsiteY244" fmla="*/ 887641 h 2830538"/>
                <a:gd name="connsiteX245" fmla="*/ 3587478 w 4518717"/>
                <a:gd name="connsiteY245" fmla="*/ 884631 h 2830538"/>
                <a:gd name="connsiteX246" fmla="*/ 3827080 w 4518717"/>
                <a:gd name="connsiteY246" fmla="*/ 884940 h 2830538"/>
                <a:gd name="connsiteX247" fmla="*/ 4426322 w 4518717"/>
                <a:gd name="connsiteY247" fmla="*/ 1030037 h 2830538"/>
                <a:gd name="connsiteX248" fmla="*/ 4518717 w 4518717"/>
                <a:gd name="connsiteY248" fmla="*/ 1078791 h 2830538"/>
                <a:gd name="connsiteX249" fmla="*/ 4518717 w 4518717"/>
                <a:gd name="connsiteY249" fmla="*/ 1108448 h 2830538"/>
                <a:gd name="connsiteX250" fmla="*/ 4488626 w 4518717"/>
                <a:gd name="connsiteY250" fmla="*/ 1089766 h 2830538"/>
                <a:gd name="connsiteX251" fmla="*/ 3593001 w 4518717"/>
                <a:gd name="connsiteY251" fmla="*/ 909094 h 2830538"/>
                <a:gd name="connsiteX252" fmla="*/ 3448404 w 4518717"/>
                <a:gd name="connsiteY252" fmla="*/ 920949 h 2830538"/>
                <a:gd name="connsiteX253" fmla="*/ 3528218 w 4518717"/>
                <a:gd name="connsiteY253" fmla="*/ 920523 h 2830538"/>
                <a:gd name="connsiteX254" fmla="*/ 3756102 w 4518717"/>
                <a:gd name="connsiteY254" fmla="*/ 937742 h 2830538"/>
                <a:gd name="connsiteX255" fmla="*/ 4439103 w 4518717"/>
                <a:gd name="connsiteY255" fmla="*/ 1172717 h 2830538"/>
                <a:gd name="connsiteX256" fmla="*/ 4518717 w 4518717"/>
                <a:gd name="connsiteY256" fmla="*/ 1225695 h 2830538"/>
                <a:gd name="connsiteX257" fmla="*/ 4518717 w 4518717"/>
                <a:gd name="connsiteY257" fmla="*/ 1256096 h 2830538"/>
                <a:gd name="connsiteX258" fmla="*/ 4515229 w 4518717"/>
                <a:gd name="connsiteY258" fmla="*/ 1253417 h 2830538"/>
                <a:gd name="connsiteX259" fmla="*/ 4409178 w 4518717"/>
                <a:gd name="connsiteY259" fmla="*/ 1183899 h 2830538"/>
                <a:gd name="connsiteX260" fmla="*/ 3531647 w 4518717"/>
                <a:gd name="connsiteY260" fmla="*/ 945559 h 2830538"/>
                <a:gd name="connsiteX261" fmla="*/ 3374744 w 4518717"/>
                <a:gd name="connsiteY261" fmla="*/ 946375 h 2830538"/>
                <a:gd name="connsiteX262" fmla="*/ 3467254 w 4518717"/>
                <a:gd name="connsiteY262" fmla="*/ 954020 h 2830538"/>
                <a:gd name="connsiteX263" fmla="*/ 3683676 w 4518717"/>
                <a:gd name="connsiteY263" fmla="*/ 988620 h 2830538"/>
                <a:gd name="connsiteX264" fmla="*/ 4346064 w 4518717"/>
                <a:gd name="connsiteY264" fmla="*/ 1259254 h 2830538"/>
                <a:gd name="connsiteX265" fmla="*/ 4518717 w 4518717"/>
                <a:gd name="connsiteY265" fmla="*/ 1386542 h 2830538"/>
                <a:gd name="connsiteX266" fmla="*/ 4518717 w 4518717"/>
                <a:gd name="connsiteY266" fmla="*/ 1417476 h 2830538"/>
                <a:gd name="connsiteX267" fmla="*/ 4421575 w 4518717"/>
                <a:gd name="connsiteY267" fmla="*/ 1341715 h 2830538"/>
                <a:gd name="connsiteX268" fmla="*/ 4315855 w 4518717"/>
                <a:gd name="connsiteY268" fmla="*/ 1269428 h 2830538"/>
                <a:gd name="connsiteX269" fmla="*/ 3468230 w 4518717"/>
                <a:gd name="connsiteY269" fmla="*/ 979047 h 2830538"/>
                <a:gd name="connsiteX270" fmla="*/ 3298927 w 4518717"/>
                <a:gd name="connsiteY270" fmla="*/ 965035 h 2830538"/>
                <a:gd name="connsiteX271" fmla="*/ 3404787 w 4518717"/>
                <a:gd name="connsiteY271" fmla="*/ 984609 h 2830538"/>
                <a:gd name="connsiteX272" fmla="*/ 3608484 w 4518717"/>
                <a:gd name="connsiteY272" fmla="*/ 1036903 h 2830538"/>
                <a:gd name="connsiteX273" fmla="*/ 4450364 w 4518717"/>
                <a:gd name="connsiteY273" fmla="*/ 1495147 h 2830538"/>
                <a:gd name="connsiteX274" fmla="*/ 4518717 w 4518717"/>
                <a:gd name="connsiteY274" fmla="*/ 1554263 h 2830538"/>
                <a:gd name="connsiteX275" fmla="*/ 4518717 w 4518717"/>
                <a:gd name="connsiteY275" fmla="*/ 1587790 h 2830538"/>
                <a:gd name="connsiteX276" fmla="*/ 4434077 w 4518717"/>
                <a:gd name="connsiteY276" fmla="*/ 1514685 h 2830538"/>
                <a:gd name="connsiteX277" fmla="*/ 4221284 w 4518717"/>
                <a:gd name="connsiteY277" fmla="*/ 1354587 h 2830538"/>
                <a:gd name="connsiteX278" fmla="*/ 3400845 w 4518717"/>
                <a:gd name="connsiteY278" fmla="*/ 1009599 h 2830538"/>
                <a:gd name="connsiteX279" fmla="*/ 3223780 w 4518717"/>
                <a:gd name="connsiteY279" fmla="*/ 976994 h 2830538"/>
                <a:gd name="connsiteX280" fmla="*/ 3431620 w 4518717"/>
                <a:gd name="connsiteY280" fmla="*/ 1042869 h 2830538"/>
                <a:gd name="connsiteX281" fmla="*/ 4357279 w 4518717"/>
                <a:gd name="connsiteY281" fmla="*/ 1585361 h 2830538"/>
                <a:gd name="connsiteX282" fmla="*/ 4518717 w 4518717"/>
                <a:gd name="connsiteY282" fmla="*/ 1723717 h 2830538"/>
                <a:gd name="connsiteX283" fmla="*/ 4518717 w 4518717"/>
                <a:gd name="connsiteY283" fmla="*/ 1757275 h 2830538"/>
                <a:gd name="connsiteX284" fmla="*/ 4512702 w 4518717"/>
                <a:gd name="connsiteY284" fmla="*/ 1751854 h 2830538"/>
                <a:gd name="connsiteX285" fmla="*/ 4340943 w 4518717"/>
                <a:gd name="connsiteY285" fmla="*/ 1604633 h 2830538"/>
                <a:gd name="connsiteX286" fmla="*/ 4124815 w 4518717"/>
                <a:gd name="connsiteY286" fmla="*/ 1437454 h 2830538"/>
                <a:gd name="connsiteX287" fmla="*/ 3325563 w 4518717"/>
                <a:gd name="connsiteY287" fmla="*/ 1032830 h 2830538"/>
                <a:gd name="connsiteX288" fmla="*/ 3186997 w 4518717"/>
                <a:gd name="connsiteY288" fmla="*/ 991033 h 2830538"/>
                <a:gd name="connsiteX289" fmla="*/ 3182885 w 4518717"/>
                <a:gd name="connsiteY289" fmla="*/ 992831 h 2830538"/>
                <a:gd name="connsiteX290" fmla="*/ 3331947 w 4518717"/>
                <a:gd name="connsiteY290" fmla="*/ 1060056 h 2830538"/>
                <a:gd name="connsiteX291" fmla="*/ 4264103 w 4518717"/>
                <a:gd name="connsiteY291" fmla="*/ 1675588 h 2830538"/>
                <a:gd name="connsiteX292" fmla="*/ 4486220 w 4518717"/>
                <a:gd name="connsiteY292" fmla="*/ 1862325 h 2830538"/>
                <a:gd name="connsiteX293" fmla="*/ 4518717 w 4518717"/>
                <a:gd name="connsiteY293" fmla="*/ 1889769 h 2830538"/>
                <a:gd name="connsiteX294" fmla="*/ 4518717 w 4518717"/>
                <a:gd name="connsiteY294" fmla="*/ 1923237 h 2830538"/>
                <a:gd name="connsiteX295" fmla="*/ 4469802 w 4518717"/>
                <a:gd name="connsiteY295" fmla="*/ 1881925 h 2830538"/>
                <a:gd name="connsiteX296" fmla="*/ 4247748 w 4518717"/>
                <a:gd name="connsiteY296" fmla="*/ 1695231 h 2830538"/>
                <a:gd name="connsiteX297" fmla="*/ 3809859 w 4518717"/>
                <a:gd name="connsiteY297" fmla="*/ 1365012 h 2830538"/>
                <a:gd name="connsiteX298" fmla="*/ 3414395 w 4518717"/>
                <a:gd name="connsiteY298" fmla="*/ 1130396 h 2830538"/>
                <a:gd name="connsiteX299" fmla="*/ 3149608 w 4518717"/>
                <a:gd name="connsiteY299" fmla="*/ 1007376 h 2830538"/>
                <a:gd name="connsiteX300" fmla="*/ 3145572 w 4518717"/>
                <a:gd name="connsiteY300" fmla="*/ 1009140 h 2830538"/>
                <a:gd name="connsiteX301" fmla="*/ 3234806 w 4518717"/>
                <a:gd name="connsiteY301" fmla="*/ 1063487 h 2830538"/>
                <a:gd name="connsiteX302" fmla="*/ 4170775 w 4518717"/>
                <a:gd name="connsiteY302" fmla="*/ 1765711 h 2830538"/>
                <a:gd name="connsiteX303" fmla="*/ 4454819 w 4518717"/>
                <a:gd name="connsiteY303" fmla="*/ 1996852 h 2830538"/>
                <a:gd name="connsiteX304" fmla="*/ 4518717 w 4518717"/>
                <a:gd name="connsiteY304" fmla="*/ 2046127 h 2830538"/>
                <a:gd name="connsiteX305" fmla="*/ 4518717 w 4518717"/>
                <a:gd name="connsiteY305" fmla="*/ 2078360 h 2830538"/>
                <a:gd name="connsiteX306" fmla="*/ 4439039 w 4518717"/>
                <a:gd name="connsiteY306" fmla="*/ 2016915 h 2830538"/>
                <a:gd name="connsiteX307" fmla="*/ 4154296 w 4518717"/>
                <a:gd name="connsiteY307" fmla="*/ 1785192 h 2830538"/>
                <a:gd name="connsiteX308" fmla="*/ 3228715 w 4518717"/>
                <a:gd name="connsiteY308" fmla="*/ 1089122 h 2830538"/>
                <a:gd name="connsiteX309" fmla="*/ 3117540 w 4518717"/>
                <a:gd name="connsiteY309" fmla="*/ 1021393 h 2830538"/>
                <a:gd name="connsiteX310" fmla="*/ 3110910 w 4518717"/>
                <a:gd name="connsiteY310" fmla="*/ 1024292 h 2830538"/>
                <a:gd name="connsiteX311" fmla="*/ 3417033 w 4518717"/>
                <a:gd name="connsiteY311" fmla="*/ 1288191 h 2830538"/>
                <a:gd name="connsiteX312" fmla="*/ 4077743 w 4518717"/>
                <a:gd name="connsiteY312" fmla="*/ 1855958 h 2830538"/>
                <a:gd name="connsiteX313" fmla="*/ 4492880 w 4518717"/>
                <a:gd name="connsiteY313" fmla="*/ 2172651 h 2830538"/>
                <a:gd name="connsiteX314" fmla="*/ 4518717 w 4518717"/>
                <a:gd name="connsiteY314" fmla="*/ 2189588 h 2830538"/>
                <a:gd name="connsiteX315" fmla="*/ 4518717 w 4518717"/>
                <a:gd name="connsiteY315" fmla="*/ 2219996 h 2830538"/>
                <a:gd name="connsiteX316" fmla="*/ 4478514 w 4518717"/>
                <a:gd name="connsiteY316" fmla="*/ 2193637 h 2830538"/>
                <a:gd name="connsiteX317" fmla="*/ 4061334 w 4518717"/>
                <a:gd name="connsiteY317" fmla="*/ 1875333 h 2830538"/>
                <a:gd name="connsiteX318" fmla="*/ 3400296 w 4518717"/>
                <a:gd name="connsiteY318" fmla="*/ 1307263 h 2830538"/>
                <a:gd name="connsiteX319" fmla="*/ 3085115 w 4518717"/>
                <a:gd name="connsiteY319" fmla="*/ 1035567 h 2830538"/>
                <a:gd name="connsiteX320" fmla="*/ 3077356 w 4518717"/>
                <a:gd name="connsiteY320" fmla="*/ 1038959 h 2830538"/>
                <a:gd name="connsiteX321" fmla="*/ 3421511 w 4518717"/>
                <a:gd name="connsiteY321" fmla="*/ 1419730 h 2830538"/>
                <a:gd name="connsiteX322" fmla="*/ 3984358 w 4518717"/>
                <a:gd name="connsiteY322" fmla="*/ 1946274 h 2830538"/>
                <a:gd name="connsiteX323" fmla="*/ 4406509 w 4518717"/>
                <a:gd name="connsiteY323" fmla="*/ 2253253 h 2830538"/>
                <a:gd name="connsiteX324" fmla="*/ 4518717 w 4518717"/>
                <a:gd name="connsiteY324" fmla="*/ 2317871 h 2830538"/>
                <a:gd name="connsiteX325" fmla="*/ 4518717 w 4518717"/>
                <a:gd name="connsiteY325" fmla="*/ 2347212 h 2830538"/>
                <a:gd name="connsiteX326" fmla="*/ 4393160 w 4518717"/>
                <a:gd name="connsiteY326" fmla="*/ 2274876 h 2830538"/>
                <a:gd name="connsiteX327" fmla="*/ 3967987 w 4518717"/>
                <a:gd name="connsiteY327" fmla="*/ 1965598 h 2830538"/>
                <a:gd name="connsiteX328" fmla="*/ 3403456 w 4518717"/>
                <a:gd name="connsiteY328" fmla="*/ 1437512 h 2830538"/>
                <a:gd name="connsiteX329" fmla="*/ 3052854 w 4518717"/>
                <a:gd name="connsiteY329" fmla="*/ 1049669 h 2830538"/>
                <a:gd name="connsiteX330" fmla="*/ 3041476 w 4518717"/>
                <a:gd name="connsiteY330" fmla="*/ 1054641 h 2830538"/>
                <a:gd name="connsiteX331" fmla="*/ 3111378 w 4518717"/>
                <a:gd name="connsiteY331" fmla="*/ 1161589 h 2830538"/>
                <a:gd name="connsiteX332" fmla="*/ 3891485 w 4518717"/>
                <a:gd name="connsiteY332" fmla="*/ 2036401 h 2830538"/>
                <a:gd name="connsiteX333" fmla="*/ 4461445 w 4518717"/>
                <a:gd name="connsiteY333" fmla="*/ 2405111 h 2830538"/>
                <a:gd name="connsiteX334" fmla="*/ 4518717 w 4518717"/>
                <a:gd name="connsiteY334" fmla="*/ 2429375 h 2830538"/>
                <a:gd name="connsiteX335" fmla="*/ 4518717 w 4518717"/>
                <a:gd name="connsiteY335" fmla="*/ 2457404 h 2830538"/>
                <a:gd name="connsiteX336" fmla="*/ 4462903 w 4518717"/>
                <a:gd name="connsiteY336" fmla="*/ 2433829 h 2830538"/>
                <a:gd name="connsiteX337" fmla="*/ 4098134 w 4518717"/>
                <a:gd name="connsiteY337" fmla="*/ 2226892 h 2830538"/>
                <a:gd name="connsiteX338" fmla="*/ 3875028 w 4518717"/>
                <a:gd name="connsiteY338" fmla="*/ 2055743 h 2830538"/>
                <a:gd name="connsiteX339" fmla="*/ 3090747 w 4518717"/>
                <a:gd name="connsiteY339" fmla="*/ 1176501 h 2830538"/>
                <a:gd name="connsiteX340" fmla="*/ 3017850 w 4518717"/>
                <a:gd name="connsiteY340" fmla="*/ 1064969 h 2830538"/>
                <a:gd name="connsiteX341" fmla="*/ 3006465 w 4518717"/>
                <a:gd name="connsiteY341" fmla="*/ 1069946 h 2830538"/>
                <a:gd name="connsiteX342" fmla="*/ 3048917 w 4518717"/>
                <a:gd name="connsiteY342" fmla="*/ 1158606 h 2830538"/>
                <a:gd name="connsiteX343" fmla="*/ 3798087 w 4518717"/>
                <a:gd name="connsiteY343" fmla="*/ 2126626 h 2830538"/>
                <a:gd name="connsiteX344" fmla="*/ 4383230 w 4518717"/>
                <a:gd name="connsiteY344" fmla="*/ 2480815 h 2830538"/>
                <a:gd name="connsiteX345" fmla="*/ 4518717 w 4518717"/>
                <a:gd name="connsiteY345" fmla="*/ 2527698 h 2830538"/>
                <a:gd name="connsiteX346" fmla="*/ 4518717 w 4518717"/>
                <a:gd name="connsiteY346" fmla="*/ 2551892 h 2830538"/>
                <a:gd name="connsiteX347" fmla="*/ 4357484 w 4518717"/>
                <a:gd name="connsiteY347" fmla="*/ 2497677 h 2830538"/>
                <a:gd name="connsiteX348" fmla="*/ 3781679 w 4518717"/>
                <a:gd name="connsiteY348" fmla="*/ 2146004 h 2830538"/>
                <a:gd name="connsiteX349" fmla="*/ 3026843 w 4518717"/>
                <a:gd name="connsiteY349" fmla="*/ 1171193 h 2830538"/>
                <a:gd name="connsiteX350" fmla="*/ 2983226 w 4518717"/>
                <a:gd name="connsiteY350" fmla="*/ 1080103 h 2830538"/>
                <a:gd name="connsiteX351" fmla="*/ 2971767 w 4518717"/>
                <a:gd name="connsiteY351" fmla="*/ 1085112 h 2830538"/>
                <a:gd name="connsiteX352" fmla="*/ 2998519 w 4518717"/>
                <a:gd name="connsiteY352" fmla="*/ 1163606 h 2830538"/>
                <a:gd name="connsiteX353" fmla="*/ 3704944 w 4518717"/>
                <a:gd name="connsiteY353" fmla="*/ 2217031 h 2830538"/>
                <a:gd name="connsiteX354" fmla="*/ 4457918 w 4518717"/>
                <a:gd name="connsiteY354" fmla="*/ 2599094 h 2830538"/>
                <a:gd name="connsiteX355" fmla="*/ 4518717 w 4518717"/>
                <a:gd name="connsiteY355" fmla="*/ 2610708 h 2830538"/>
                <a:gd name="connsiteX356" fmla="*/ 4518717 w 4518717"/>
                <a:gd name="connsiteY356" fmla="*/ 2636901 h 2830538"/>
                <a:gd name="connsiteX357" fmla="*/ 4505798 w 4518717"/>
                <a:gd name="connsiteY357" fmla="*/ 2634892 h 2830538"/>
                <a:gd name="connsiteX358" fmla="*/ 3688484 w 4518717"/>
                <a:gd name="connsiteY358" fmla="*/ 2236372 h 2830538"/>
                <a:gd name="connsiteX359" fmla="*/ 2975265 w 4518717"/>
                <a:gd name="connsiteY359" fmla="*/ 1174048 h 2830538"/>
                <a:gd name="connsiteX360" fmla="*/ 2948426 w 4518717"/>
                <a:gd name="connsiteY360" fmla="*/ 1095316 h 2830538"/>
                <a:gd name="connsiteX361" fmla="*/ 2946956 w 4518717"/>
                <a:gd name="connsiteY361" fmla="*/ 1095958 h 2830538"/>
                <a:gd name="connsiteX362" fmla="*/ 2937495 w 4518717"/>
                <a:gd name="connsiteY362" fmla="*/ 1100092 h 2830538"/>
                <a:gd name="connsiteX363" fmla="*/ 2953863 w 4518717"/>
                <a:gd name="connsiteY363" fmla="*/ 1171533 h 2830538"/>
                <a:gd name="connsiteX364" fmla="*/ 3611722 w 4518717"/>
                <a:gd name="connsiteY364" fmla="*/ 2307227 h 2830538"/>
                <a:gd name="connsiteX365" fmla="*/ 4404663 w 4518717"/>
                <a:gd name="connsiteY365" fmla="*/ 2669880 h 2830538"/>
                <a:gd name="connsiteX366" fmla="*/ 4518717 w 4518717"/>
                <a:gd name="connsiteY366" fmla="*/ 2682769 h 2830538"/>
                <a:gd name="connsiteX367" fmla="*/ 4518717 w 4518717"/>
                <a:gd name="connsiteY367" fmla="*/ 2706662 h 2830538"/>
                <a:gd name="connsiteX368" fmla="*/ 4440086 w 4518717"/>
                <a:gd name="connsiteY368" fmla="*/ 2700095 h 2830538"/>
                <a:gd name="connsiteX369" fmla="*/ 3595173 w 4518717"/>
                <a:gd name="connsiteY369" fmla="*/ 2326584 h 2830538"/>
                <a:gd name="connsiteX370" fmla="*/ 3061889 w 4518717"/>
                <a:gd name="connsiteY370" fmla="*/ 1581364 h 2830538"/>
                <a:gd name="connsiteX371" fmla="*/ 2928864 w 4518717"/>
                <a:gd name="connsiteY371" fmla="*/ 1176009 h 2830538"/>
                <a:gd name="connsiteX372" fmla="*/ 2913828 w 4518717"/>
                <a:gd name="connsiteY372" fmla="*/ 1110440 h 2830538"/>
                <a:gd name="connsiteX373" fmla="*/ 2902797 w 4518717"/>
                <a:gd name="connsiteY373" fmla="*/ 1115261 h 2830538"/>
                <a:gd name="connsiteX374" fmla="*/ 2911764 w 4518717"/>
                <a:gd name="connsiteY374" fmla="*/ 1180481 h 2830538"/>
                <a:gd name="connsiteX375" fmla="*/ 3518424 w 4518717"/>
                <a:gd name="connsiteY375" fmla="*/ 2397294 h 2830538"/>
                <a:gd name="connsiteX376" fmla="*/ 4509495 w 4518717"/>
                <a:gd name="connsiteY376" fmla="*/ 2745948 h 2830538"/>
                <a:gd name="connsiteX377" fmla="*/ 4518717 w 4518717"/>
                <a:gd name="connsiteY377" fmla="*/ 2745728 h 2830538"/>
                <a:gd name="connsiteX378" fmla="*/ 4518717 w 4518717"/>
                <a:gd name="connsiteY378" fmla="*/ 2768050 h 2830538"/>
                <a:gd name="connsiteX379" fmla="*/ 4374567 w 4518717"/>
                <a:gd name="connsiteY379" fmla="*/ 2765121 h 2830538"/>
                <a:gd name="connsiteX380" fmla="*/ 3501948 w 4518717"/>
                <a:gd name="connsiteY380" fmla="*/ 2416545 h 2830538"/>
                <a:gd name="connsiteX381" fmla="*/ 2992116 w 4518717"/>
                <a:gd name="connsiteY381" fmla="*/ 1627597 h 2830538"/>
                <a:gd name="connsiteX382" fmla="*/ 2886550 w 4518717"/>
                <a:gd name="connsiteY382" fmla="*/ 1182692 h 2830538"/>
                <a:gd name="connsiteX383" fmla="*/ 2878716 w 4518717"/>
                <a:gd name="connsiteY383" fmla="*/ 1125787 h 2830538"/>
                <a:gd name="connsiteX384" fmla="*/ 2868213 w 4518717"/>
                <a:gd name="connsiteY384" fmla="*/ 1130376 h 2830538"/>
                <a:gd name="connsiteX385" fmla="*/ 2871844 w 4518717"/>
                <a:gd name="connsiteY385" fmla="*/ 1190139 h 2830538"/>
                <a:gd name="connsiteX386" fmla="*/ 3425271 w 4518717"/>
                <a:gd name="connsiteY386" fmla="*/ 2487612 h 2830538"/>
                <a:gd name="connsiteX387" fmla="*/ 4426949 w 4518717"/>
                <a:gd name="connsiteY387" fmla="*/ 2804599 h 2830538"/>
                <a:gd name="connsiteX388" fmla="*/ 4518717 w 4518717"/>
                <a:gd name="connsiteY388" fmla="*/ 2797898 h 2830538"/>
                <a:gd name="connsiteX389" fmla="*/ 4518717 w 4518717"/>
                <a:gd name="connsiteY389" fmla="*/ 2822810 h 2830538"/>
                <a:gd name="connsiteX390" fmla="*/ 4309164 w 4518717"/>
                <a:gd name="connsiteY390" fmla="*/ 2830538 h 2830538"/>
                <a:gd name="connsiteX391" fmla="*/ 3408759 w 4518717"/>
                <a:gd name="connsiteY391" fmla="*/ 2506918 h 2830538"/>
                <a:gd name="connsiteX392" fmla="*/ 2923967 w 4518717"/>
                <a:gd name="connsiteY392" fmla="*/ 1674715 h 2830538"/>
                <a:gd name="connsiteX393" fmla="*/ 2846546 w 4518717"/>
                <a:gd name="connsiteY393" fmla="*/ 1190272 h 2830538"/>
                <a:gd name="connsiteX394" fmla="*/ 2843556 w 4518717"/>
                <a:gd name="connsiteY394" fmla="*/ 1141154 h 2830538"/>
                <a:gd name="connsiteX395" fmla="*/ 2624732 w 4518717"/>
                <a:gd name="connsiteY395" fmla="*/ 1236804 h 2830538"/>
                <a:gd name="connsiteX396" fmla="*/ 575082 w 4518717"/>
                <a:gd name="connsiteY396" fmla="*/ 1441651 h 2830538"/>
                <a:gd name="connsiteX397" fmla="*/ 566819 w 4518717"/>
                <a:gd name="connsiteY397" fmla="*/ 1435968 h 2830538"/>
                <a:gd name="connsiteX398" fmla="*/ 566711 w 4518717"/>
                <a:gd name="connsiteY398" fmla="*/ 1436125 h 2830538"/>
                <a:gd name="connsiteX399" fmla="*/ 213442 w 4518717"/>
                <a:gd name="connsiteY399" fmla="*/ 1025090 h 2830538"/>
                <a:gd name="connsiteX400" fmla="*/ 41213 w 4518717"/>
                <a:gd name="connsiteY400" fmla="*/ 456215 h 2830538"/>
                <a:gd name="connsiteX401" fmla="*/ 12368 w 4518717"/>
                <a:gd name="connsiteY401" fmla="*/ 214464 h 283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</a:cxnLst>
              <a:rect l="l" t="t" r="r" b="b"/>
              <a:pathLst>
                <a:path w="4518717" h="2830538">
                  <a:moveTo>
                    <a:pt x="0" y="0"/>
                  </a:moveTo>
                  <a:lnTo>
                    <a:pt x="25443" y="0"/>
                  </a:lnTo>
                  <a:lnTo>
                    <a:pt x="37635" y="211784"/>
                  </a:lnTo>
                  <a:cubicBezTo>
                    <a:pt x="44656" y="294147"/>
                    <a:pt x="54037" y="374516"/>
                    <a:pt x="66325" y="452299"/>
                  </a:cubicBezTo>
                  <a:cubicBezTo>
                    <a:pt x="138944" y="911843"/>
                    <a:pt x="307507" y="1227057"/>
                    <a:pt x="581515" y="1415492"/>
                  </a:cubicBezTo>
                  <a:cubicBezTo>
                    <a:pt x="584080" y="1417256"/>
                    <a:pt x="586641" y="1419017"/>
                    <a:pt x="589204" y="1420780"/>
                  </a:cubicBezTo>
                  <a:cubicBezTo>
                    <a:pt x="1129000" y="1784719"/>
                    <a:pt x="1870051" y="1532927"/>
                    <a:pt x="2616802" y="1212725"/>
                  </a:cubicBezTo>
                  <a:lnTo>
                    <a:pt x="2838400" y="1115842"/>
                  </a:lnTo>
                  <a:lnTo>
                    <a:pt x="2625060" y="1199875"/>
                  </a:lnTo>
                  <a:cubicBezTo>
                    <a:pt x="1914058" y="1473917"/>
                    <a:pt x="1205331" y="1683764"/>
                    <a:pt x="662392" y="1320967"/>
                  </a:cubicBezTo>
                  <a:cubicBezTo>
                    <a:pt x="658678" y="1318414"/>
                    <a:pt x="654930" y="1315911"/>
                    <a:pt x="651269" y="1313394"/>
                  </a:cubicBezTo>
                  <a:lnTo>
                    <a:pt x="651305" y="1313342"/>
                  </a:lnTo>
                  <a:cubicBezTo>
                    <a:pt x="379756" y="1126599"/>
                    <a:pt x="207140" y="823773"/>
                    <a:pt x="123874" y="388109"/>
                  </a:cubicBezTo>
                  <a:cubicBezTo>
                    <a:pt x="109855" y="314755"/>
                    <a:pt x="98565" y="239070"/>
                    <a:pt x="89491" y="161593"/>
                  </a:cubicBezTo>
                  <a:lnTo>
                    <a:pt x="75131" y="0"/>
                  </a:lnTo>
                  <a:lnTo>
                    <a:pt x="100591" y="0"/>
                  </a:lnTo>
                  <a:lnTo>
                    <a:pt x="114615" y="158113"/>
                  </a:lnTo>
                  <a:cubicBezTo>
                    <a:pt x="123632" y="235207"/>
                    <a:pt x="134852" y="310471"/>
                    <a:pt x="148785" y="383362"/>
                  </a:cubicBezTo>
                  <a:cubicBezTo>
                    <a:pt x="230778" y="812142"/>
                    <a:pt x="399859" y="1109686"/>
                    <a:pt x="665656" y="1292474"/>
                  </a:cubicBezTo>
                  <a:cubicBezTo>
                    <a:pt x="669264" y="1294956"/>
                    <a:pt x="672871" y="1297436"/>
                    <a:pt x="676516" y="1299865"/>
                  </a:cubicBezTo>
                  <a:cubicBezTo>
                    <a:pt x="1209737" y="1656114"/>
                    <a:pt x="1912436" y="1447388"/>
                    <a:pt x="2618016" y="1175371"/>
                  </a:cubicBezTo>
                  <a:lnTo>
                    <a:pt x="2840308" y="1087807"/>
                  </a:lnTo>
                  <a:lnTo>
                    <a:pt x="2840293" y="1087564"/>
                  </a:lnTo>
                  <a:lnTo>
                    <a:pt x="2625709" y="1161778"/>
                  </a:lnTo>
                  <a:cubicBezTo>
                    <a:pt x="1955979" y="1387765"/>
                    <a:pt x="1285699" y="1554676"/>
                    <a:pt x="750023" y="1200041"/>
                  </a:cubicBezTo>
                  <a:cubicBezTo>
                    <a:pt x="478786" y="1019674"/>
                    <a:pt x="300885" y="731704"/>
                    <a:pt x="206578" y="319492"/>
                  </a:cubicBezTo>
                  <a:cubicBezTo>
                    <a:pt x="190894" y="250972"/>
                    <a:pt x="177747" y="180340"/>
                    <a:pt x="166663" y="108084"/>
                  </a:cubicBezTo>
                  <a:lnTo>
                    <a:pt x="153203" y="0"/>
                  </a:lnTo>
                  <a:lnTo>
                    <a:pt x="178675" y="0"/>
                  </a:lnTo>
                  <a:lnTo>
                    <a:pt x="191577" y="103739"/>
                  </a:lnTo>
                  <a:cubicBezTo>
                    <a:pt x="202593" y="175607"/>
                    <a:pt x="215656" y="245819"/>
                    <a:pt x="231238" y="313878"/>
                  </a:cubicBezTo>
                  <a:cubicBezTo>
                    <a:pt x="324040" y="719430"/>
                    <a:pt x="498299" y="1002277"/>
                    <a:pt x="764007" y="1178920"/>
                  </a:cubicBezTo>
                  <a:cubicBezTo>
                    <a:pt x="1290484" y="1527430"/>
                    <a:pt x="1954990" y="1361411"/>
                    <a:pt x="2619514" y="1137081"/>
                  </a:cubicBezTo>
                  <a:lnTo>
                    <a:pt x="2838693" y="1061259"/>
                  </a:lnTo>
                  <a:lnTo>
                    <a:pt x="2838638" y="1060362"/>
                  </a:lnTo>
                  <a:lnTo>
                    <a:pt x="2626048" y="1122463"/>
                  </a:lnTo>
                  <a:cubicBezTo>
                    <a:pt x="1997477" y="1300851"/>
                    <a:pt x="1365588" y="1425248"/>
                    <a:pt x="837478" y="1078918"/>
                  </a:cubicBezTo>
                  <a:cubicBezTo>
                    <a:pt x="831129" y="1074706"/>
                    <a:pt x="824730" y="1070460"/>
                    <a:pt x="818453" y="1066143"/>
                  </a:cubicBezTo>
                  <a:cubicBezTo>
                    <a:pt x="564216" y="891304"/>
                    <a:pt x="391174" y="624161"/>
                    <a:pt x="289747" y="250193"/>
                  </a:cubicBezTo>
                  <a:cubicBezTo>
                    <a:pt x="272460" y="186464"/>
                    <a:pt x="257514" y="120838"/>
                    <a:pt x="244477" y="53756"/>
                  </a:cubicBezTo>
                  <a:lnTo>
                    <a:pt x="235616" y="0"/>
                  </a:lnTo>
                  <a:lnTo>
                    <a:pt x="262783" y="0"/>
                  </a:lnTo>
                  <a:lnTo>
                    <a:pt x="289507" y="140954"/>
                  </a:lnTo>
                  <a:cubicBezTo>
                    <a:pt x="376368" y="520295"/>
                    <a:pt x="534994" y="849317"/>
                    <a:pt x="851318" y="1058006"/>
                  </a:cubicBezTo>
                  <a:cubicBezTo>
                    <a:pt x="1370839" y="1398697"/>
                    <a:pt x="1997238" y="1274867"/>
                    <a:pt x="2620831" y="1097799"/>
                  </a:cubicBezTo>
                  <a:lnTo>
                    <a:pt x="2837072" y="1034613"/>
                  </a:lnTo>
                  <a:lnTo>
                    <a:pt x="2836989" y="1033238"/>
                  </a:lnTo>
                  <a:lnTo>
                    <a:pt x="2373890" y="1134850"/>
                  </a:lnTo>
                  <a:cubicBezTo>
                    <a:pt x="1870271" y="1228913"/>
                    <a:pt x="1370525" y="1248050"/>
                    <a:pt x="924661" y="958530"/>
                  </a:cubicBezTo>
                  <a:cubicBezTo>
                    <a:pt x="916620" y="953309"/>
                    <a:pt x="908685" y="947930"/>
                    <a:pt x="900787" y="942498"/>
                  </a:cubicBezTo>
                  <a:cubicBezTo>
                    <a:pt x="655652" y="773919"/>
                    <a:pt x="482986" y="524598"/>
                    <a:pt x="373301" y="181236"/>
                  </a:cubicBezTo>
                  <a:lnTo>
                    <a:pt x="322918" y="0"/>
                  </a:lnTo>
                  <a:lnTo>
                    <a:pt x="350881" y="0"/>
                  </a:lnTo>
                  <a:lnTo>
                    <a:pt x="359020" y="35833"/>
                  </a:lnTo>
                  <a:cubicBezTo>
                    <a:pt x="452129" y="394967"/>
                    <a:pt x="610148" y="711578"/>
                    <a:pt x="915495" y="921566"/>
                  </a:cubicBezTo>
                  <a:cubicBezTo>
                    <a:pt x="923181" y="926851"/>
                    <a:pt x="930889" y="931998"/>
                    <a:pt x="938789" y="937201"/>
                  </a:cubicBezTo>
                  <a:cubicBezTo>
                    <a:pt x="1377811" y="1222304"/>
                    <a:pt x="1872819" y="1202753"/>
                    <a:pt x="2372294" y="1109261"/>
                  </a:cubicBezTo>
                  <a:lnTo>
                    <a:pt x="2835425" y="1007559"/>
                  </a:lnTo>
                  <a:lnTo>
                    <a:pt x="2835340" y="1006180"/>
                  </a:lnTo>
                  <a:lnTo>
                    <a:pt x="2390710" y="1073407"/>
                  </a:lnTo>
                  <a:cubicBezTo>
                    <a:pt x="1921226" y="1129613"/>
                    <a:pt x="1450810" y="1119375"/>
                    <a:pt x="1012309" y="837463"/>
                  </a:cubicBezTo>
                  <a:cubicBezTo>
                    <a:pt x="1002295" y="830962"/>
                    <a:pt x="992356" y="824357"/>
                    <a:pt x="982525" y="817596"/>
                  </a:cubicBezTo>
                  <a:cubicBezTo>
                    <a:pt x="746958" y="655596"/>
                    <a:pt x="575179" y="424144"/>
                    <a:pt x="457838" y="111183"/>
                  </a:cubicBezTo>
                  <a:lnTo>
                    <a:pt x="422223" y="0"/>
                  </a:lnTo>
                  <a:lnTo>
                    <a:pt x="447568" y="0"/>
                  </a:lnTo>
                  <a:lnTo>
                    <a:pt x="501349" y="149766"/>
                  </a:lnTo>
                  <a:cubicBezTo>
                    <a:pt x="608995" y="415998"/>
                    <a:pt x="768822" y="649240"/>
                    <a:pt x="1026174" y="816182"/>
                  </a:cubicBezTo>
                  <a:cubicBezTo>
                    <a:pt x="1458460" y="1094112"/>
                    <a:pt x="1924532" y="1103816"/>
                    <a:pt x="2390229" y="1047907"/>
                  </a:cubicBezTo>
                  <a:lnTo>
                    <a:pt x="2833794" y="980769"/>
                  </a:lnTo>
                  <a:lnTo>
                    <a:pt x="2833773" y="980435"/>
                  </a:lnTo>
                  <a:lnTo>
                    <a:pt x="2406327" y="1011970"/>
                  </a:lnTo>
                  <a:cubicBezTo>
                    <a:pt x="1970793" y="1031074"/>
                    <a:pt x="1529753" y="991897"/>
                    <a:pt x="1099670" y="716813"/>
                  </a:cubicBezTo>
                  <a:cubicBezTo>
                    <a:pt x="855343" y="560500"/>
                    <a:pt x="672936" y="339687"/>
                    <a:pt x="541978" y="41707"/>
                  </a:cubicBezTo>
                  <a:lnTo>
                    <a:pt x="525961" y="0"/>
                  </a:lnTo>
                  <a:lnTo>
                    <a:pt x="554417" y="0"/>
                  </a:lnTo>
                  <a:lnTo>
                    <a:pt x="586007" y="74618"/>
                  </a:lnTo>
                  <a:cubicBezTo>
                    <a:pt x="700451" y="318587"/>
                    <a:pt x="862521" y="534892"/>
                    <a:pt x="1113399" y="695287"/>
                  </a:cubicBezTo>
                  <a:cubicBezTo>
                    <a:pt x="1538011" y="966898"/>
                    <a:pt x="1975196" y="1005357"/>
                    <a:pt x="2407365" y="986286"/>
                  </a:cubicBezTo>
                  <a:lnTo>
                    <a:pt x="2832220" y="954913"/>
                  </a:lnTo>
                  <a:lnTo>
                    <a:pt x="2832128" y="953406"/>
                  </a:lnTo>
                  <a:lnTo>
                    <a:pt x="2817460" y="953132"/>
                  </a:lnTo>
                  <a:cubicBezTo>
                    <a:pt x="2291845" y="952120"/>
                    <a:pt x="1748323" y="951042"/>
                    <a:pt x="1187371" y="595782"/>
                  </a:cubicBezTo>
                  <a:cubicBezTo>
                    <a:pt x="1009460" y="483139"/>
                    <a:pt x="862086" y="340017"/>
                    <a:pt x="740790" y="161465"/>
                  </a:cubicBezTo>
                  <a:lnTo>
                    <a:pt x="645233" y="0"/>
                  </a:lnTo>
                  <a:lnTo>
                    <a:pt x="671265" y="0"/>
                  </a:lnTo>
                  <a:lnTo>
                    <a:pt x="674732" y="6914"/>
                  </a:lnTo>
                  <a:cubicBezTo>
                    <a:pt x="794704" y="225657"/>
                    <a:pt x="957040" y="420052"/>
                    <a:pt x="1200813" y="574443"/>
                  </a:cubicBezTo>
                  <a:cubicBezTo>
                    <a:pt x="1755606" y="925775"/>
                    <a:pt x="2295376" y="926817"/>
                    <a:pt x="2817387" y="927815"/>
                  </a:cubicBezTo>
                  <a:lnTo>
                    <a:pt x="2830586" y="928065"/>
                  </a:lnTo>
                  <a:lnTo>
                    <a:pt x="2830507" y="926770"/>
                  </a:lnTo>
                  <a:lnTo>
                    <a:pt x="2790113" y="921769"/>
                  </a:lnTo>
                  <a:cubicBezTo>
                    <a:pt x="2313271" y="870329"/>
                    <a:pt x="1820222" y="817141"/>
                    <a:pt x="1274700" y="475188"/>
                  </a:cubicBezTo>
                  <a:cubicBezTo>
                    <a:pt x="1102451" y="367246"/>
                    <a:pt x="956341" y="234469"/>
                    <a:pt x="832036" y="72379"/>
                  </a:cubicBezTo>
                  <a:lnTo>
                    <a:pt x="782726" y="0"/>
                  </a:lnTo>
                  <a:lnTo>
                    <a:pt x="810945" y="0"/>
                  </a:lnTo>
                  <a:lnTo>
                    <a:pt x="842632" y="45734"/>
                  </a:lnTo>
                  <a:cubicBezTo>
                    <a:pt x="956543" y="197113"/>
                    <a:pt x="1099070" y="335013"/>
                    <a:pt x="1288233" y="453602"/>
                  </a:cubicBezTo>
                  <a:cubicBezTo>
                    <a:pt x="1828854" y="792493"/>
                    <a:pt x="2318914" y="845319"/>
                    <a:pt x="2792872" y="896472"/>
                  </a:cubicBezTo>
                  <a:lnTo>
                    <a:pt x="2828935" y="900938"/>
                  </a:lnTo>
                  <a:lnTo>
                    <a:pt x="2828853" y="899577"/>
                  </a:lnTo>
                  <a:lnTo>
                    <a:pt x="2751710" y="880491"/>
                  </a:lnTo>
                  <a:cubicBezTo>
                    <a:pt x="2326122" y="781407"/>
                    <a:pt x="1886077" y="678928"/>
                    <a:pt x="1362155" y="354063"/>
                  </a:cubicBezTo>
                  <a:cubicBezTo>
                    <a:pt x="1334776" y="337083"/>
                    <a:pt x="1308245" y="319762"/>
                    <a:pt x="1282565" y="302102"/>
                  </a:cubicBezTo>
                  <a:cubicBezTo>
                    <a:pt x="1159576" y="217523"/>
                    <a:pt x="1055824" y="125539"/>
                    <a:pt x="966031" y="28505"/>
                  </a:cubicBezTo>
                  <a:lnTo>
                    <a:pt x="941368" y="0"/>
                  </a:lnTo>
                  <a:lnTo>
                    <a:pt x="974446" y="0"/>
                  </a:lnTo>
                  <a:lnTo>
                    <a:pt x="1026698" y="56666"/>
                  </a:lnTo>
                  <a:cubicBezTo>
                    <a:pt x="1124370" y="155043"/>
                    <a:pt x="1238427" y="247567"/>
                    <a:pt x="1375635" y="332674"/>
                  </a:cubicBezTo>
                  <a:cubicBezTo>
                    <a:pt x="1895996" y="655320"/>
                    <a:pt x="2333987" y="757310"/>
                    <a:pt x="2757538" y="855996"/>
                  </a:cubicBezTo>
                  <a:lnTo>
                    <a:pt x="2827250" y="873242"/>
                  </a:lnTo>
                  <a:lnTo>
                    <a:pt x="2827238" y="873028"/>
                  </a:lnTo>
                  <a:lnTo>
                    <a:pt x="2680638" y="815359"/>
                  </a:lnTo>
                  <a:cubicBezTo>
                    <a:pt x="2313776" y="675464"/>
                    <a:pt x="1934359" y="530864"/>
                    <a:pt x="1449690" y="233610"/>
                  </a:cubicBezTo>
                  <a:cubicBezTo>
                    <a:pt x="1412779" y="211000"/>
                    <a:pt x="1377333" y="187934"/>
                    <a:pt x="1343337" y="164555"/>
                  </a:cubicBezTo>
                  <a:cubicBezTo>
                    <a:pt x="1267641" y="112499"/>
                    <a:pt x="1198774" y="58623"/>
                    <a:pt x="1135499" y="3335"/>
                  </a:cubicBezTo>
                  <a:lnTo>
                    <a:pt x="1132074" y="0"/>
                  </a:lnTo>
                  <a:lnTo>
                    <a:pt x="1171356" y="0"/>
                  </a:lnTo>
                  <a:lnTo>
                    <a:pt x="1223819" y="44553"/>
                  </a:lnTo>
                  <a:cubicBezTo>
                    <a:pt x="1295802" y="101980"/>
                    <a:pt x="1374944" y="157798"/>
                    <a:pt x="1462999" y="211795"/>
                  </a:cubicBezTo>
                  <a:cubicBezTo>
                    <a:pt x="1945697" y="507770"/>
                    <a:pt x="2323939" y="651948"/>
                    <a:pt x="2689768" y="791439"/>
                  </a:cubicBezTo>
                  <a:lnTo>
                    <a:pt x="2825522" y="844847"/>
                  </a:lnTo>
                  <a:lnTo>
                    <a:pt x="2825470" y="843973"/>
                  </a:lnTo>
                  <a:lnTo>
                    <a:pt x="2428090" y="622270"/>
                  </a:lnTo>
                  <a:cubicBezTo>
                    <a:pt x="2175955" y="483697"/>
                    <a:pt x="1890174" y="326608"/>
                    <a:pt x="1536970" y="112521"/>
                  </a:cubicBezTo>
                  <a:cubicBezTo>
                    <a:pt x="1480521" y="78314"/>
                    <a:pt x="1427275" y="43728"/>
                    <a:pt x="1376846" y="8830"/>
                  </a:cubicBezTo>
                  <a:lnTo>
                    <a:pt x="1364866" y="0"/>
                  </a:lnTo>
                  <a:lnTo>
                    <a:pt x="1409757" y="0"/>
                  </a:lnTo>
                  <a:lnTo>
                    <a:pt x="1429457" y="13855"/>
                  </a:lnTo>
                  <a:cubicBezTo>
                    <a:pt x="1468049" y="39716"/>
                    <a:pt x="1508263" y="65390"/>
                    <a:pt x="1550259" y="90847"/>
                  </a:cubicBezTo>
                  <a:cubicBezTo>
                    <a:pt x="1903043" y="304644"/>
                    <a:pt x="2188528" y="461605"/>
                    <a:pt x="2440455" y="600035"/>
                  </a:cubicBezTo>
                  <a:lnTo>
                    <a:pt x="2798622" y="799918"/>
                  </a:lnTo>
                  <a:lnTo>
                    <a:pt x="2613701" y="651000"/>
                  </a:lnTo>
                  <a:cubicBezTo>
                    <a:pt x="2381314" y="473846"/>
                    <a:pt x="2123094" y="296297"/>
                    <a:pt x="1778031" y="84564"/>
                  </a:cubicBezTo>
                  <a:lnTo>
                    <a:pt x="1638468" y="0"/>
                  </a:lnTo>
                  <a:lnTo>
                    <a:pt x="1687428" y="0"/>
                  </a:lnTo>
                  <a:lnTo>
                    <a:pt x="1791479" y="63048"/>
                  </a:lnTo>
                  <a:cubicBezTo>
                    <a:pt x="2137329" y="275268"/>
                    <a:pt x="2396105" y="453187"/>
                    <a:pt x="2628961" y="630688"/>
                  </a:cubicBezTo>
                  <a:lnTo>
                    <a:pt x="2807181" y="774207"/>
                  </a:lnTo>
                  <a:lnTo>
                    <a:pt x="2738908" y="697327"/>
                  </a:lnTo>
                  <a:cubicBezTo>
                    <a:pt x="2545618" y="488000"/>
                    <a:pt x="2335931" y="288178"/>
                    <a:pt x="2039668" y="81049"/>
                  </a:cubicBezTo>
                  <a:lnTo>
                    <a:pt x="1918646" y="0"/>
                  </a:lnTo>
                  <a:lnTo>
                    <a:pt x="1964274" y="0"/>
                  </a:lnTo>
                  <a:lnTo>
                    <a:pt x="2054356" y="60323"/>
                  </a:lnTo>
                  <a:cubicBezTo>
                    <a:pt x="2352170" y="268511"/>
                    <a:pt x="2562852" y="469237"/>
                    <a:pt x="2756986" y="679467"/>
                  </a:cubicBezTo>
                  <a:lnTo>
                    <a:pt x="2786118" y="712272"/>
                  </a:lnTo>
                  <a:lnTo>
                    <a:pt x="2709168" y="595687"/>
                  </a:lnTo>
                  <a:cubicBezTo>
                    <a:pt x="2571402" y="398638"/>
                    <a:pt x="2415346" y="208306"/>
                    <a:pt x="2197968" y="27028"/>
                  </a:cubicBezTo>
                  <a:lnTo>
                    <a:pt x="2163686" y="0"/>
                  </a:lnTo>
                  <a:lnTo>
                    <a:pt x="2203483" y="0"/>
                  </a:lnTo>
                  <a:lnTo>
                    <a:pt x="2245091" y="33578"/>
                  </a:lnTo>
                  <a:cubicBezTo>
                    <a:pt x="2448290" y="208359"/>
                    <a:pt x="2597165" y="391154"/>
                    <a:pt x="2729267" y="580038"/>
                  </a:cubicBezTo>
                  <a:lnTo>
                    <a:pt x="2778878" y="655191"/>
                  </a:lnTo>
                  <a:lnTo>
                    <a:pt x="2709539" y="511747"/>
                  </a:lnTo>
                  <a:cubicBezTo>
                    <a:pt x="2633854" y="367164"/>
                    <a:pt x="2549121" y="227418"/>
                    <a:pt x="2441803" y="95275"/>
                  </a:cubicBezTo>
                  <a:lnTo>
                    <a:pt x="2358926" y="0"/>
                  </a:lnTo>
                  <a:lnTo>
                    <a:pt x="2392410" y="0"/>
                  </a:lnTo>
                  <a:lnTo>
                    <a:pt x="2412886" y="21483"/>
                  </a:lnTo>
                  <a:cubicBezTo>
                    <a:pt x="2544633" y="171367"/>
                    <a:pt x="2643891" y="331663"/>
                    <a:pt x="2731153" y="498279"/>
                  </a:cubicBezTo>
                  <a:lnTo>
                    <a:pt x="2775451" y="589903"/>
                  </a:lnTo>
                  <a:lnTo>
                    <a:pt x="2722303" y="435422"/>
                  </a:lnTo>
                  <a:cubicBezTo>
                    <a:pt x="2676661" y="316446"/>
                    <a:pt x="2625364" y="201203"/>
                    <a:pt x="2562305" y="91702"/>
                  </a:cubicBezTo>
                  <a:lnTo>
                    <a:pt x="2504982" y="0"/>
                  </a:lnTo>
                  <a:lnTo>
                    <a:pt x="2534911" y="0"/>
                  </a:lnTo>
                  <a:lnTo>
                    <a:pt x="2555144" y="29700"/>
                  </a:lnTo>
                  <a:cubicBezTo>
                    <a:pt x="2632185" y="154238"/>
                    <a:pt x="2692433" y="286646"/>
                    <a:pt x="2745160" y="423945"/>
                  </a:cubicBezTo>
                  <a:lnTo>
                    <a:pt x="2777350" y="517468"/>
                  </a:lnTo>
                  <a:lnTo>
                    <a:pt x="2741287" y="361540"/>
                  </a:lnTo>
                  <a:cubicBezTo>
                    <a:pt x="2717947" y="275004"/>
                    <a:pt x="2691829" y="190579"/>
                    <a:pt x="2660995" y="109109"/>
                  </a:cubicBezTo>
                  <a:lnTo>
                    <a:pt x="2615463" y="0"/>
                  </a:lnTo>
                  <a:lnTo>
                    <a:pt x="2642329" y="0"/>
                  </a:lnTo>
                  <a:lnTo>
                    <a:pt x="2670022" y="61601"/>
                  </a:lnTo>
                  <a:cubicBezTo>
                    <a:pt x="2707387" y="154778"/>
                    <a:pt x="2738097" y="251975"/>
                    <a:pt x="2765106" y="351938"/>
                  </a:cubicBezTo>
                  <a:lnTo>
                    <a:pt x="2785280" y="434017"/>
                  </a:lnTo>
                  <a:lnTo>
                    <a:pt x="2767632" y="316155"/>
                  </a:lnTo>
                  <a:cubicBezTo>
                    <a:pt x="2751717" y="221952"/>
                    <a:pt x="2732961" y="130193"/>
                    <a:pt x="2709300" y="41956"/>
                  </a:cubicBezTo>
                  <a:lnTo>
                    <a:pt x="2696534" y="0"/>
                  </a:lnTo>
                  <a:lnTo>
                    <a:pt x="2723245" y="0"/>
                  </a:lnTo>
                  <a:lnTo>
                    <a:pt x="2755328" y="121542"/>
                  </a:lnTo>
                  <a:cubicBezTo>
                    <a:pt x="2767302" y="173844"/>
                    <a:pt x="2777868" y="227180"/>
                    <a:pt x="2787419" y="281351"/>
                  </a:cubicBezTo>
                  <a:lnTo>
                    <a:pt x="2795858" y="336570"/>
                  </a:lnTo>
                  <a:lnTo>
                    <a:pt x="2787024" y="218046"/>
                  </a:lnTo>
                  <a:cubicBezTo>
                    <a:pt x="2781912" y="165187"/>
                    <a:pt x="2775895" y="113144"/>
                    <a:pt x="2768659" y="62106"/>
                  </a:cubicBezTo>
                  <a:lnTo>
                    <a:pt x="2758018" y="0"/>
                  </a:lnTo>
                  <a:lnTo>
                    <a:pt x="2783702" y="0"/>
                  </a:lnTo>
                  <a:lnTo>
                    <a:pt x="2791139" y="39531"/>
                  </a:lnTo>
                  <a:cubicBezTo>
                    <a:pt x="2810520" y="170542"/>
                    <a:pt x="2821607" y="308190"/>
                    <a:pt x="2829725" y="449367"/>
                  </a:cubicBezTo>
                  <a:lnTo>
                    <a:pt x="2839432" y="647434"/>
                  </a:lnTo>
                  <a:lnTo>
                    <a:pt x="2845323" y="694290"/>
                  </a:lnTo>
                  <a:lnTo>
                    <a:pt x="2857538" y="750438"/>
                  </a:lnTo>
                  <a:lnTo>
                    <a:pt x="2868581" y="782523"/>
                  </a:lnTo>
                  <a:lnTo>
                    <a:pt x="2884035" y="814482"/>
                  </a:lnTo>
                  <a:lnTo>
                    <a:pt x="2904760" y="845880"/>
                  </a:lnTo>
                  <a:lnTo>
                    <a:pt x="2926293" y="870128"/>
                  </a:lnTo>
                  <a:lnTo>
                    <a:pt x="2954101" y="892522"/>
                  </a:lnTo>
                  <a:lnTo>
                    <a:pt x="2967598" y="900742"/>
                  </a:lnTo>
                  <a:lnTo>
                    <a:pt x="3017042" y="920195"/>
                  </a:lnTo>
                  <a:lnTo>
                    <a:pt x="3049782" y="928293"/>
                  </a:lnTo>
                  <a:lnTo>
                    <a:pt x="3087386" y="932952"/>
                  </a:lnTo>
                  <a:lnTo>
                    <a:pt x="3129248" y="933749"/>
                  </a:lnTo>
                  <a:lnTo>
                    <a:pt x="3130044" y="933692"/>
                  </a:lnTo>
                  <a:lnTo>
                    <a:pt x="3219515" y="921529"/>
                  </a:lnTo>
                  <a:lnTo>
                    <a:pt x="3269001" y="911406"/>
                  </a:lnTo>
                  <a:lnTo>
                    <a:pt x="3326894" y="896048"/>
                  </a:lnTo>
                  <a:lnTo>
                    <a:pt x="3385842" y="877226"/>
                  </a:lnTo>
                  <a:lnTo>
                    <a:pt x="3448724" y="854099"/>
                  </a:lnTo>
                  <a:lnTo>
                    <a:pt x="3569414" y="804445"/>
                  </a:lnTo>
                  <a:cubicBezTo>
                    <a:pt x="3778791" y="722851"/>
                    <a:pt x="3984044" y="653888"/>
                    <a:pt x="4177482" y="611771"/>
                  </a:cubicBezTo>
                  <a:cubicBezTo>
                    <a:pt x="4281892" y="589050"/>
                    <a:pt x="4379058" y="574733"/>
                    <a:pt x="4470257" y="568744"/>
                  </a:cubicBezTo>
                  <a:lnTo>
                    <a:pt x="4518717" y="567738"/>
                  </a:lnTo>
                  <a:lnTo>
                    <a:pt x="4518717" y="592512"/>
                  </a:lnTo>
                  <a:lnTo>
                    <a:pt x="4451014" y="595242"/>
                  </a:lnTo>
                  <a:cubicBezTo>
                    <a:pt x="4366907" y="602022"/>
                    <a:pt x="4277717" y="615772"/>
                    <a:pt x="4182954" y="636413"/>
                  </a:cubicBezTo>
                  <a:cubicBezTo>
                    <a:pt x="4086849" y="657333"/>
                    <a:pt x="3987714" y="684967"/>
                    <a:pt x="3886527" y="717537"/>
                  </a:cubicBezTo>
                  <a:lnTo>
                    <a:pt x="3882309" y="719049"/>
                  </a:lnTo>
                  <a:lnTo>
                    <a:pt x="4107554" y="667529"/>
                  </a:lnTo>
                  <a:cubicBezTo>
                    <a:pt x="4208111" y="650130"/>
                    <a:pt x="4301962" y="640466"/>
                    <a:pt x="4390336" y="638514"/>
                  </a:cubicBezTo>
                  <a:lnTo>
                    <a:pt x="4518717" y="641363"/>
                  </a:lnTo>
                  <a:lnTo>
                    <a:pt x="4518717" y="667333"/>
                  </a:lnTo>
                  <a:lnTo>
                    <a:pt x="4489444" y="664699"/>
                  </a:lnTo>
                  <a:cubicBezTo>
                    <a:pt x="4374076" y="659489"/>
                    <a:pt x="4248739" y="668886"/>
                    <a:pt x="4111824" y="692574"/>
                  </a:cubicBezTo>
                  <a:cubicBezTo>
                    <a:pt x="4019295" y="708580"/>
                    <a:pt x="3924091" y="730856"/>
                    <a:pt x="3827094" y="757755"/>
                  </a:cubicBezTo>
                  <a:lnTo>
                    <a:pt x="3805993" y="764390"/>
                  </a:lnTo>
                  <a:lnTo>
                    <a:pt x="4037670" y="722773"/>
                  </a:lnTo>
                  <a:cubicBezTo>
                    <a:pt x="4182750" y="704794"/>
                    <a:pt x="4313884" y="702618"/>
                    <a:pt x="4435171" y="716431"/>
                  </a:cubicBezTo>
                  <a:lnTo>
                    <a:pt x="4518717" y="729972"/>
                  </a:lnTo>
                  <a:lnTo>
                    <a:pt x="4518717" y="754128"/>
                  </a:lnTo>
                  <a:lnTo>
                    <a:pt x="4514658" y="753197"/>
                  </a:lnTo>
                  <a:cubicBezTo>
                    <a:pt x="4373106" y="727639"/>
                    <a:pt x="4216407" y="726194"/>
                    <a:pt x="4040829" y="747980"/>
                  </a:cubicBezTo>
                  <a:cubicBezTo>
                    <a:pt x="3951895" y="759003"/>
                    <a:pt x="3860640" y="775870"/>
                    <a:pt x="3767848" y="797047"/>
                  </a:cubicBezTo>
                  <a:lnTo>
                    <a:pt x="3728205" y="807572"/>
                  </a:lnTo>
                  <a:lnTo>
                    <a:pt x="3967649" y="777541"/>
                  </a:lnTo>
                  <a:cubicBezTo>
                    <a:pt x="4161044" y="763939"/>
                    <a:pt x="4335315" y="778900"/>
                    <a:pt x="4492681" y="823065"/>
                  </a:cubicBezTo>
                  <a:lnTo>
                    <a:pt x="4518717" y="831815"/>
                  </a:lnTo>
                  <a:lnTo>
                    <a:pt x="4518717" y="856896"/>
                  </a:lnTo>
                  <a:lnTo>
                    <a:pt x="4416691" y="828309"/>
                  </a:lnTo>
                  <a:cubicBezTo>
                    <a:pt x="4196284" y="779769"/>
                    <a:pt x="3960261" y="790950"/>
                    <a:pt x="3713703" y="833680"/>
                  </a:cubicBezTo>
                  <a:lnTo>
                    <a:pt x="3641677" y="848876"/>
                  </a:lnTo>
                  <a:lnTo>
                    <a:pt x="3646266" y="848187"/>
                  </a:lnTo>
                  <a:cubicBezTo>
                    <a:pt x="3731179" y="838576"/>
                    <a:pt x="3815135" y="832662"/>
                    <a:pt x="3897570" y="831728"/>
                  </a:cubicBezTo>
                  <a:cubicBezTo>
                    <a:pt x="4129104" y="829081"/>
                    <a:pt x="4334197" y="866720"/>
                    <a:pt x="4517062" y="946039"/>
                  </a:cubicBezTo>
                  <a:lnTo>
                    <a:pt x="4518717" y="946851"/>
                  </a:lnTo>
                  <a:lnTo>
                    <a:pt x="4518717" y="975758"/>
                  </a:lnTo>
                  <a:lnTo>
                    <a:pt x="4456658" y="947752"/>
                  </a:lnTo>
                  <a:cubicBezTo>
                    <a:pt x="4205069" y="850538"/>
                    <a:pt x="3935381" y="840438"/>
                    <a:pt x="3653483" y="872219"/>
                  </a:cubicBezTo>
                  <a:lnTo>
                    <a:pt x="3550825" y="887641"/>
                  </a:lnTo>
                  <a:lnTo>
                    <a:pt x="3587478" y="884631"/>
                  </a:lnTo>
                  <a:cubicBezTo>
                    <a:pt x="3668202" y="880957"/>
                    <a:pt x="3748224" y="880671"/>
                    <a:pt x="3827080" y="884940"/>
                  </a:cubicBezTo>
                  <a:cubicBezTo>
                    <a:pt x="4048422" y="896903"/>
                    <a:pt x="4246791" y="944766"/>
                    <a:pt x="4426322" y="1030037"/>
                  </a:cubicBezTo>
                  <a:lnTo>
                    <a:pt x="4518717" y="1078791"/>
                  </a:lnTo>
                  <a:lnTo>
                    <a:pt x="4518717" y="1108448"/>
                  </a:lnTo>
                  <a:lnTo>
                    <a:pt x="4488626" y="1089766"/>
                  </a:lnTo>
                  <a:cubicBezTo>
                    <a:pt x="4205729" y="933082"/>
                    <a:pt x="3905630" y="895019"/>
                    <a:pt x="3593001" y="909094"/>
                  </a:cubicBezTo>
                  <a:lnTo>
                    <a:pt x="3448404" y="920949"/>
                  </a:lnTo>
                  <a:lnTo>
                    <a:pt x="3528218" y="920523"/>
                  </a:lnTo>
                  <a:cubicBezTo>
                    <a:pt x="3604746" y="922840"/>
                    <a:pt x="3680830" y="928233"/>
                    <a:pt x="3756102" y="937742"/>
                  </a:cubicBezTo>
                  <a:cubicBezTo>
                    <a:pt x="4009441" y="969772"/>
                    <a:pt x="4234782" y="1047115"/>
                    <a:pt x="4439103" y="1172717"/>
                  </a:cubicBezTo>
                  <a:lnTo>
                    <a:pt x="4518717" y="1225695"/>
                  </a:lnTo>
                  <a:lnTo>
                    <a:pt x="4518717" y="1256096"/>
                  </a:lnTo>
                  <a:lnTo>
                    <a:pt x="4515229" y="1253417"/>
                  </a:lnTo>
                  <a:cubicBezTo>
                    <a:pt x="4480013" y="1228398"/>
                    <a:pt x="4444663" y="1205267"/>
                    <a:pt x="4409178" y="1183899"/>
                  </a:cubicBezTo>
                  <a:cubicBezTo>
                    <a:pt x="4125295" y="1012957"/>
                    <a:pt x="3832802" y="954852"/>
                    <a:pt x="3531647" y="945559"/>
                  </a:cubicBezTo>
                  <a:lnTo>
                    <a:pt x="3374744" y="946375"/>
                  </a:lnTo>
                  <a:lnTo>
                    <a:pt x="3467254" y="954020"/>
                  </a:lnTo>
                  <a:cubicBezTo>
                    <a:pt x="3539680" y="962477"/>
                    <a:pt x="3611909" y="973702"/>
                    <a:pt x="3683676" y="988620"/>
                  </a:cubicBezTo>
                  <a:cubicBezTo>
                    <a:pt x="3924959" y="1038766"/>
                    <a:pt x="4143490" y="1127863"/>
                    <a:pt x="4346064" y="1259254"/>
                  </a:cubicBezTo>
                  <a:lnTo>
                    <a:pt x="4518717" y="1386542"/>
                  </a:lnTo>
                  <a:lnTo>
                    <a:pt x="4518717" y="1417476"/>
                  </a:lnTo>
                  <a:lnTo>
                    <a:pt x="4421575" y="1341715"/>
                  </a:lnTo>
                  <a:cubicBezTo>
                    <a:pt x="4386313" y="1315944"/>
                    <a:pt x="4351077" y="1291886"/>
                    <a:pt x="4315855" y="1269428"/>
                  </a:cubicBezTo>
                  <a:cubicBezTo>
                    <a:pt x="4034088" y="1089769"/>
                    <a:pt x="3753288" y="1012483"/>
                    <a:pt x="3468230" y="979047"/>
                  </a:cubicBezTo>
                  <a:lnTo>
                    <a:pt x="3298927" y="965035"/>
                  </a:lnTo>
                  <a:lnTo>
                    <a:pt x="3404787" y="984609"/>
                  </a:lnTo>
                  <a:cubicBezTo>
                    <a:pt x="3472305" y="999269"/>
                    <a:pt x="3540070" y="1016413"/>
                    <a:pt x="3608484" y="1036903"/>
                  </a:cubicBezTo>
                  <a:cubicBezTo>
                    <a:pt x="3918872" y="1129872"/>
                    <a:pt x="4186417" y="1275500"/>
                    <a:pt x="4450364" y="1495147"/>
                  </a:cubicBezTo>
                  <a:lnTo>
                    <a:pt x="4518717" y="1554263"/>
                  </a:lnTo>
                  <a:lnTo>
                    <a:pt x="4518717" y="1587790"/>
                  </a:lnTo>
                  <a:lnTo>
                    <a:pt x="4434077" y="1514685"/>
                  </a:lnTo>
                  <a:cubicBezTo>
                    <a:pt x="4362360" y="1455014"/>
                    <a:pt x="4291486" y="1401925"/>
                    <a:pt x="4221284" y="1354587"/>
                  </a:cubicBezTo>
                  <a:cubicBezTo>
                    <a:pt x="3940491" y="1165237"/>
                    <a:pt x="3670522" y="1067925"/>
                    <a:pt x="3400845" y="1009599"/>
                  </a:cubicBezTo>
                  <a:lnTo>
                    <a:pt x="3223780" y="976994"/>
                  </a:lnTo>
                  <a:lnTo>
                    <a:pt x="3431620" y="1042869"/>
                  </a:lnTo>
                  <a:cubicBezTo>
                    <a:pt x="3722986" y="1149140"/>
                    <a:pt x="4023662" y="1306967"/>
                    <a:pt x="4357279" y="1585361"/>
                  </a:cubicBezTo>
                  <a:lnTo>
                    <a:pt x="4518717" y="1723717"/>
                  </a:lnTo>
                  <a:lnTo>
                    <a:pt x="4518717" y="1757275"/>
                  </a:lnTo>
                  <a:lnTo>
                    <a:pt x="4512702" y="1751854"/>
                  </a:lnTo>
                  <a:cubicBezTo>
                    <a:pt x="4458380" y="1704104"/>
                    <a:pt x="4401253" y="1655083"/>
                    <a:pt x="4340943" y="1604633"/>
                  </a:cubicBezTo>
                  <a:cubicBezTo>
                    <a:pt x="4267387" y="1543255"/>
                    <a:pt x="4195429" y="1487778"/>
                    <a:pt x="4124815" y="1437454"/>
                  </a:cubicBezTo>
                  <a:cubicBezTo>
                    <a:pt x="3842357" y="1236161"/>
                    <a:pt x="3581393" y="1117307"/>
                    <a:pt x="3325563" y="1032830"/>
                  </a:cubicBezTo>
                  <a:lnTo>
                    <a:pt x="3186997" y="991033"/>
                  </a:lnTo>
                  <a:lnTo>
                    <a:pt x="3182885" y="992831"/>
                  </a:lnTo>
                  <a:lnTo>
                    <a:pt x="3331947" y="1060056"/>
                  </a:lnTo>
                  <a:cubicBezTo>
                    <a:pt x="3614006" y="1198170"/>
                    <a:pt x="3913553" y="1382254"/>
                    <a:pt x="4264103" y="1675588"/>
                  </a:cubicBezTo>
                  <a:cubicBezTo>
                    <a:pt x="4342409" y="1741264"/>
                    <a:pt x="4416221" y="1803334"/>
                    <a:pt x="4486220" y="1862325"/>
                  </a:cubicBezTo>
                  <a:lnTo>
                    <a:pt x="4518717" y="1889769"/>
                  </a:lnTo>
                  <a:lnTo>
                    <a:pt x="4518717" y="1923237"/>
                  </a:lnTo>
                  <a:lnTo>
                    <a:pt x="4469802" y="1881925"/>
                  </a:lnTo>
                  <a:cubicBezTo>
                    <a:pt x="4399819" y="1822946"/>
                    <a:pt x="4326026" y="1760889"/>
                    <a:pt x="4247748" y="1695231"/>
                  </a:cubicBezTo>
                  <a:cubicBezTo>
                    <a:pt x="4092767" y="1565540"/>
                    <a:pt x="3947779" y="1457310"/>
                    <a:pt x="3809859" y="1365012"/>
                  </a:cubicBezTo>
                  <a:cubicBezTo>
                    <a:pt x="3671941" y="1272715"/>
                    <a:pt x="3541093" y="1196351"/>
                    <a:pt x="3414395" y="1130396"/>
                  </a:cubicBezTo>
                  <a:lnTo>
                    <a:pt x="3149608" y="1007376"/>
                  </a:lnTo>
                  <a:lnTo>
                    <a:pt x="3145572" y="1009140"/>
                  </a:lnTo>
                  <a:lnTo>
                    <a:pt x="3234806" y="1063487"/>
                  </a:lnTo>
                  <a:cubicBezTo>
                    <a:pt x="3505645" y="1239181"/>
                    <a:pt x="3800088" y="1454668"/>
                    <a:pt x="4170775" y="1765711"/>
                  </a:cubicBezTo>
                  <a:cubicBezTo>
                    <a:pt x="4271112" y="1850096"/>
                    <a:pt x="4365366" y="1926623"/>
                    <a:pt x="4454819" y="1996852"/>
                  </a:cubicBezTo>
                  <a:lnTo>
                    <a:pt x="4518717" y="2046127"/>
                  </a:lnTo>
                  <a:lnTo>
                    <a:pt x="4518717" y="2078360"/>
                  </a:lnTo>
                  <a:lnTo>
                    <a:pt x="4439039" y="2016915"/>
                  </a:lnTo>
                  <a:cubicBezTo>
                    <a:pt x="4349373" y="1946514"/>
                    <a:pt x="4254887" y="1869795"/>
                    <a:pt x="4154296" y="1785192"/>
                  </a:cubicBezTo>
                  <a:cubicBezTo>
                    <a:pt x="3784576" y="1474931"/>
                    <a:pt x="3496233" y="1262925"/>
                    <a:pt x="3228715" y="1089122"/>
                  </a:cubicBezTo>
                  <a:lnTo>
                    <a:pt x="3117540" y="1021393"/>
                  </a:lnTo>
                  <a:lnTo>
                    <a:pt x="3110910" y="1024292"/>
                  </a:lnTo>
                  <a:lnTo>
                    <a:pt x="3417033" y="1288191"/>
                  </a:lnTo>
                  <a:cubicBezTo>
                    <a:pt x="3604288" y="1451323"/>
                    <a:pt x="3816549" y="1636121"/>
                    <a:pt x="4077743" y="1855958"/>
                  </a:cubicBezTo>
                  <a:cubicBezTo>
                    <a:pt x="4225400" y="1980469"/>
                    <a:pt x="4362631" y="2083988"/>
                    <a:pt x="4492880" y="2172651"/>
                  </a:cubicBezTo>
                  <a:lnTo>
                    <a:pt x="4518717" y="2189588"/>
                  </a:lnTo>
                  <a:lnTo>
                    <a:pt x="4518717" y="2219996"/>
                  </a:lnTo>
                  <a:lnTo>
                    <a:pt x="4478514" y="2193637"/>
                  </a:lnTo>
                  <a:cubicBezTo>
                    <a:pt x="4347658" y="2104544"/>
                    <a:pt x="4209756" y="2000500"/>
                    <a:pt x="4061334" y="1875333"/>
                  </a:cubicBezTo>
                  <a:cubicBezTo>
                    <a:pt x="3799934" y="1655356"/>
                    <a:pt x="3587656" y="1470469"/>
                    <a:pt x="3400296" y="1307263"/>
                  </a:cubicBezTo>
                  <a:lnTo>
                    <a:pt x="3085115" y="1035567"/>
                  </a:lnTo>
                  <a:lnTo>
                    <a:pt x="3077356" y="1038959"/>
                  </a:lnTo>
                  <a:lnTo>
                    <a:pt x="3421511" y="1419730"/>
                  </a:lnTo>
                  <a:cubicBezTo>
                    <a:pt x="3577731" y="1581993"/>
                    <a:pt x="3759543" y="1756540"/>
                    <a:pt x="3984358" y="1946274"/>
                  </a:cubicBezTo>
                  <a:cubicBezTo>
                    <a:pt x="4131737" y="2070875"/>
                    <a:pt x="4271559" y="2170834"/>
                    <a:pt x="4406509" y="2253253"/>
                  </a:cubicBezTo>
                  <a:lnTo>
                    <a:pt x="4518717" y="2317871"/>
                  </a:lnTo>
                  <a:lnTo>
                    <a:pt x="4518717" y="2347212"/>
                  </a:lnTo>
                  <a:lnTo>
                    <a:pt x="4393160" y="2274876"/>
                  </a:lnTo>
                  <a:cubicBezTo>
                    <a:pt x="4257298" y="2191864"/>
                    <a:pt x="4116481" y="2091160"/>
                    <a:pt x="3967987" y="1965598"/>
                  </a:cubicBezTo>
                  <a:cubicBezTo>
                    <a:pt x="3742441" y="1775246"/>
                    <a:pt x="3560103" y="1600204"/>
                    <a:pt x="3403456" y="1437512"/>
                  </a:cubicBezTo>
                  <a:lnTo>
                    <a:pt x="3052854" y="1049669"/>
                  </a:lnTo>
                  <a:lnTo>
                    <a:pt x="3041476" y="1054641"/>
                  </a:lnTo>
                  <a:lnTo>
                    <a:pt x="3111378" y="1161589"/>
                  </a:lnTo>
                  <a:cubicBezTo>
                    <a:pt x="3299704" y="1439130"/>
                    <a:pt x="3526124" y="1727190"/>
                    <a:pt x="3891485" y="2036401"/>
                  </a:cubicBezTo>
                  <a:cubicBezTo>
                    <a:pt x="4088435" y="2203360"/>
                    <a:pt x="4276876" y="2319868"/>
                    <a:pt x="4461445" y="2405111"/>
                  </a:cubicBezTo>
                  <a:lnTo>
                    <a:pt x="4518717" y="2429375"/>
                  </a:lnTo>
                  <a:lnTo>
                    <a:pt x="4518717" y="2457404"/>
                  </a:lnTo>
                  <a:lnTo>
                    <a:pt x="4462903" y="2433829"/>
                  </a:lnTo>
                  <a:cubicBezTo>
                    <a:pt x="4343348" y="2379437"/>
                    <a:pt x="4222177" y="2312174"/>
                    <a:pt x="4098134" y="2226892"/>
                  </a:cubicBezTo>
                  <a:cubicBezTo>
                    <a:pt x="4024862" y="2176502"/>
                    <a:pt x="3950604" y="2119811"/>
                    <a:pt x="3875028" y="2055743"/>
                  </a:cubicBezTo>
                  <a:cubicBezTo>
                    <a:pt x="3507473" y="1744679"/>
                    <a:pt x="3279934" y="1455284"/>
                    <a:pt x="3090747" y="1176501"/>
                  </a:cubicBezTo>
                  <a:lnTo>
                    <a:pt x="3017850" y="1064969"/>
                  </a:lnTo>
                  <a:lnTo>
                    <a:pt x="3006465" y="1069946"/>
                  </a:lnTo>
                  <a:lnTo>
                    <a:pt x="3048917" y="1158606"/>
                  </a:lnTo>
                  <a:cubicBezTo>
                    <a:pt x="3212484" y="1480378"/>
                    <a:pt x="3421006" y="1806643"/>
                    <a:pt x="3798087" y="2126626"/>
                  </a:cubicBezTo>
                  <a:cubicBezTo>
                    <a:pt x="3995773" y="2294613"/>
                    <a:pt x="4189851" y="2405497"/>
                    <a:pt x="4383230" y="2480815"/>
                  </a:cubicBezTo>
                  <a:lnTo>
                    <a:pt x="4518717" y="2527698"/>
                  </a:lnTo>
                  <a:lnTo>
                    <a:pt x="4518717" y="2551892"/>
                  </a:lnTo>
                  <a:lnTo>
                    <a:pt x="4357484" y="2497677"/>
                  </a:lnTo>
                  <a:cubicBezTo>
                    <a:pt x="4150636" y="2415306"/>
                    <a:pt x="3963879" y="2300884"/>
                    <a:pt x="3781679" y="2146004"/>
                  </a:cubicBezTo>
                  <a:cubicBezTo>
                    <a:pt x="3401431" y="1823322"/>
                    <a:pt x="3191432" y="1494914"/>
                    <a:pt x="3026843" y="1171193"/>
                  </a:cubicBezTo>
                  <a:lnTo>
                    <a:pt x="2983226" y="1080103"/>
                  </a:lnTo>
                  <a:lnTo>
                    <a:pt x="2971767" y="1085112"/>
                  </a:lnTo>
                  <a:lnTo>
                    <a:pt x="2998519" y="1163606"/>
                  </a:lnTo>
                  <a:cubicBezTo>
                    <a:pt x="3134330" y="1528196"/>
                    <a:pt x="3321488" y="1890698"/>
                    <a:pt x="3704944" y="2217031"/>
                  </a:cubicBezTo>
                  <a:cubicBezTo>
                    <a:pt x="3953194" y="2428558"/>
                    <a:pt x="4203405" y="2540329"/>
                    <a:pt x="4457918" y="2599094"/>
                  </a:cubicBezTo>
                  <a:lnTo>
                    <a:pt x="4518717" y="2610708"/>
                  </a:lnTo>
                  <a:lnTo>
                    <a:pt x="4518717" y="2636901"/>
                  </a:lnTo>
                  <a:lnTo>
                    <a:pt x="4505798" y="2634892"/>
                  </a:lnTo>
                  <a:cubicBezTo>
                    <a:pt x="4196948" y="2572177"/>
                    <a:pt x="3929624" y="2441801"/>
                    <a:pt x="3688484" y="2236372"/>
                  </a:cubicBezTo>
                  <a:cubicBezTo>
                    <a:pt x="3300959" y="1906548"/>
                    <a:pt x="3112118" y="1541240"/>
                    <a:pt x="2975265" y="1174048"/>
                  </a:cubicBezTo>
                  <a:lnTo>
                    <a:pt x="2948426" y="1095316"/>
                  </a:lnTo>
                  <a:lnTo>
                    <a:pt x="2946956" y="1095958"/>
                  </a:lnTo>
                  <a:lnTo>
                    <a:pt x="2937495" y="1100092"/>
                  </a:lnTo>
                  <a:lnTo>
                    <a:pt x="2953863" y="1171533"/>
                  </a:lnTo>
                  <a:cubicBezTo>
                    <a:pt x="3060359" y="1578633"/>
                    <a:pt x="3224363" y="1976651"/>
                    <a:pt x="3611722" y="2307227"/>
                  </a:cubicBezTo>
                  <a:cubicBezTo>
                    <a:pt x="3866450" y="2524796"/>
                    <a:pt x="4131113" y="2627449"/>
                    <a:pt x="4404663" y="2669880"/>
                  </a:cubicBezTo>
                  <a:lnTo>
                    <a:pt x="4518717" y="2682769"/>
                  </a:lnTo>
                  <a:lnTo>
                    <a:pt x="4518717" y="2706662"/>
                  </a:lnTo>
                  <a:lnTo>
                    <a:pt x="4440086" y="2700095"/>
                  </a:lnTo>
                  <a:cubicBezTo>
                    <a:pt x="4114344" y="2656116"/>
                    <a:pt x="3837937" y="2533900"/>
                    <a:pt x="3595173" y="2326584"/>
                  </a:cubicBezTo>
                  <a:cubicBezTo>
                    <a:pt x="3361049" y="2126751"/>
                    <a:pt x="3186579" y="1882970"/>
                    <a:pt x="3061889" y="1581364"/>
                  </a:cubicBezTo>
                  <a:cubicBezTo>
                    <a:pt x="3006860" y="1448265"/>
                    <a:pt x="2964557" y="1312286"/>
                    <a:pt x="2928864" y="1176009"/>
                  </a:cubicBezTo>
                  <a:lnTo>
                    <a:pt x="2913828" y="1110440"/>
                  </a:lnTo>
                  <a:lnTo>
                    <a:pt x="2902797" y="1115261"/>
                  </a:lnTo>
                  <a:lnTo>
                    <a:pt x="2911764" y="1180481"/>
                  </a:lnTo>
                  <a:cubicBezTo>
                    <a:pt x="2988167" y="1629970"/>
                    <a:pt x="3128173" y="2063283"/>
                    <a:pt x="3518424" y="2397294"/>
                  </a:cubicBezTo>
                  <a:cubicBezTo>
                    <a:pt x="3825770" y="2660455"/>
                    <a:pt x="4158759" y="2742311"/>
                    <a:pt x="4509495" y="2745948"/>
                  </a:cubicBezTo>
                  <a:lnTo>
                    <a:pt x="4518717" y="2745728"/>
                  </a:lnTo>
                  <a:lnTo>
                    <a:pt x="4518717" y="2768050"/>
                  </a:lnTo>
                  <a:lnTo>
                    <a:pt x="4374567" y="2765121"/>
                  </a:lnTo>
                  <a:cubicBezTo>
                    <a:pt x="4031847" y="2739897"/>
                    <a:pt x="3746358" y="2625841"/>
                    <a:pt x="3501948" y="2416545"/>
                  </a:cubicBezTo>
                  <a:cubicBezTo>
                    <a:pt x="3265594" y="2214254"/>
                    <a:pt x="3098845" y="1956216"/>
                    <a:pt x="2992116" y="1627597"/>
                  </a:cubicBezTo>
                  <a:cubicBezTo>
                    <a:pt x="2945055" y="1482683"/>
                    <a:pt x="2912182" y="1333197"/>
                    <a:pt x="2886550" y="1182692"/>
                  </a:cubicBezTo>
                  <a:lnTo>
                    <a:pt x="2878716" y="1125787"/>
                  </a:lnTo>
                  <a:lnTo>
                    <a:pt x="2868213" y="1130376"/>
                  </a:lnTo>
                  <a:lnTo>
                    <a:pt x="2871844" y="1190139"/>
                  </a:lnTo>
                  <a:cubicBezTo>
                    <a:pt x="2917499" y="1682210"/>
                    <a:pt x="3032827" y="2150822"/>
                    <a:pt x="3425271" y="2487612"/>
                  </a:cubicBezTo>
                  <a:cubicBezTo>
                    <a:pt x="3728084" y="2747466"/>
                    <a:pt x="4066354" y="2818133"/>
                    <a:pt x="4426949" y="2804599"/>
                  </a:cubicBezTo>
                  <a:lnTo>
                    <a:pt x="4518717" y="2797898"/>
                  </a:lnTo>
                  <a:lnTo>
                    <a:pt x="4518717" y="2822810"/>
                  </a:lnTo>
                  <a:lnTo>
                    <a:pt x="4309164" y="2830538"/>
                  </a:lnTo>
                  <a:cubicBezTo>
                    <a:pt x="3949465" y="2824067"/>
                    <a:pt x="3654952" y="2718210"/>
                    <a:pt x="3408759" y="2506918"/>
                  </a:cubicBezTo>
                  <a:cubicBezTo>
                    <a:pt x="3170702" y="2302608"/>
                    <a:pt x="3012101" y="2030374"/>
                    <a:pt x="2923967" y="1674715"/>
                  </a:cubicBezTo>
                  <a:cubicBezTo>
                    <a:pt x="2885107" y="1517993"/>
                    <a:pt x="2861883" y="1354999"/>
                    <a:pt x="2846546" y="1190272"/>
                  </a:cubicBezTo>
                  <a:lnTo>
                    <a:pt x="2843556" y="1141154"/>
                  </a:lnTo>
                  <a:lnTo>
                    <a:pt x="2624732" y="1236804"/>
                  </a:lnTo>
                  <a:cubicBezTo>
                    <a:pt x="1872304" y="1559305"/>
                    <a:pt x="1125008" y="1812422"/>
                    <a:pt x="575082" y="1441651"/>
                  </a:cubicBezTo>
                  <a:cubicBezTo>
                    <a:pt x="572363" y="1439780"/>
                    <a:pt x="569592" y="1437874"/>
                    <a:pt x="566819" y="1435968"/>
                  </a:cubicBezTo>
                  <a:lnTo>
                    <a:pt x="566711" y="1436125"/>
                  </a:lnTo>
                  <a:cubicBezTo>
                    <a:pt x="417964" y="1333832"/>
                    <a:pt x="302327" y="1199305"/>
                    <a:pt x="213442" y="1025090"/>
                  </a:cubicBezTo>
                  <a:cubicBezTo>
                    <a:pt x="133172" y="867813"/>
                    <a:pt x="76820" y="681690"/>
                    <a:pt x="41213" y="456215"/>
                  </a:cubicBezTo>
                  <a:cubicBezTo>
                    <a:pt x="28859" y="377982"/>
                    <a:pt x="19428" y="297204"/>
                    <a:pt x="12368" y="214464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F640">
                    <a:alpha val="14000"/>
                  </a:srgbClr>
                </a:gs>
                <a:gs pos="100000">
                  <a:srgbClr val="CE2F8E">
                    <a:alpha val="30000"/>
                  </a:srgbClr>
                </a:gs>
                <a:gs pos="12000">
                  <a:srgbClr val="F77F25">
                    <a:alpha val="36000"/>
                  </a:srgbClr>
                </a:gs>
                <a:gs pos="30000">
                  <a:srgbClr val="75D5C7">
                    <a:alpha val="46000"/>
                  </a:srgbClr>
                </a:gs>
                <a:gs pos="73000">
                  <a:srgbClr val="75D5C7">
                    <a:alpha val="48000"/>
                  </a:srgbClr>
                </a:gs>
                <a:gs pos="89000">
                  <a:srgbClr val="F77F25">
                    <a:alpha val="38000"/>
                  </a:srgbClr>
                </a:gs>
                <a:gs pos="50000">
                  <a:srgbClr val="75D5C7">
                    <a:alpha val="49000"/>
                  </a:srgbClr>
                </a:gs>
              </a:gsLst>
              <a:lin ang="0" scaled="1"/>
              <a:tileRect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intony" panose="02000503050000020004" pitchFamily="2" charset="0"/>
                <a:ea typeface="+mn-ea"/>
                <a:cs typeface="+mn-cs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FF522D-83B2-E861-0A38-E1DFD6536262}"/>
              </a:ext>
            </a:extLst>
          </p:cNvPr>
          <p:cNvSpPr txBox="1"/>
          <p:nvPr/>
        </p:nvSpPr>
        <p:spPr>
          <a:xfrm>
            <a:off x="1085446" y="6216778"/>
            <a:ext cx="10021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n-lt"/>
              </a:rPr>
              <a:t>Attribution: </a:t>
            </a:r>
            <a:r>
              <a:rPr lang="en-US" sz="2400" dirty="0">
                <a:solidFill>
                  <a:schemeClr val="bg1"/>
                </a:solidFill>
                <a:latin typeface="+mn-lt"/>
              </a:rPr>
              <a:t>The presentation template is designed by </a:t>
            </a:r>
            <a:r>
              <a:rPr lang="en-US" sz="2400" b="1" dirty="0" err="1">
                <a:solidFill>
                  <a:schemeClr val="bg1"/>
                </a:solidFill>
                <a:latin typeface="+mn-lt"/>
              </a:rPr>
              <a:t>SketchBubble.com</a:t>
            </a:r>
            <a:endParaRPr lang="en-US" sz="2400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71870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483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53600" y="158744"/>
            <a:ext cx="11886461" cy="439200"/>
          </a:xfrm>
        </p:spPr>
        <p:txBody>
          <a:bodyPr>
            <a:noAutofit/>
          </a:bodyPr>
          <a:lstStyle>
            <a:lvl1pPr>
              <a:defRPr sz="26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51940" y="583128"/>
            <a:ext cx="11886461" cy="5832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904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017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fld id="{215055B4-4EA7-480F-9DC1-3C470F5E3D68}" type="datetimeFigureOut">
              <a:rPr lang="en-IN" smtClean="0"/>
              <a:t>24-05-2024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Sintony" panose="02000503050000020004" pitchFamily="2" charset="0"/>
              </a:defRPr>
            </a:lvl1pPr>
          </a:lstStyle>
          <a:p>
            <a:fld id="{0B265E1F-ADC2-46EE-BCE0-6F9B2A22A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13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Sintony" panose="0200050305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Sintony" panose="0200050305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8DC015-78E1-04F2-C4ED-E361D883FF8B}"/>
              </a:ext>
            </a:extLst>
          </p:cNvPr>
          <p:cNvSpPr txBox="1"/>
          <p:nvPr/>
        </p:nvSpPr>
        <p:spPr>
          <a:xfrm>
            <a:off x="0" y="534181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INTERNSHALA</a:t>
            </a:r>
            <a:endParaRPr lang="en-IN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22CA9-4B21-654B-AF8A-9607B31FEC8E}"/>
              </a:ext>
            </a:extLst>
          </p:cNvPr>
          <p:cNvSpPr txBox="1"/>
          <p:nvPr/>
        </p:nvSpPr>
        <p:spPr>
          <a:xfrm>
            <a:off x="0" y="1502229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PGC DATA SCIENCE</a:t>
            </a:r>
            <a:endParaRPr lang="en-IN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94630-096D-E02C-09AE-4CA73EBE40D8}"/>
              </a:ext>
            </a:extLst>
          </p:cNvPr>
          <p:cNvSpPr txBox="1"/>
          <p:nvPr/>
        </p:nvSpPr>
        <p:spPr>
          <a:xfrm>
            <a:off x="1" y="2470277"/>
            <a:ext cx="12191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SQL PROJECT</a:t>
            </a:r>
            <a:endParaRPr lang="en-IN" sz="4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779942-B80D-4946-81B4-080C75EA3E5F}"/>
              </a:ext>
            </a:extLst>
          </p:cNvPr>
          <p:cNvSpPr txBox="1"/>
          <p:nvPr/>
        </p:nvSpPr>
        <p:spPr>
          <a:xfrm>
            <a:off x="-1" y="3438325"/>
            <a:ext cx="12191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TOPIC :-   </a:t>
            </a:r>
            <a:r>
              <a:rPr lang="en-US" sz="3600" dirty="0">
                <a:solidFill>
                  <a:schemeClr val="bg1"/>
                </a:solidFill>
              </a:rPr>
              <a:t>DEVELOPING AUCTION STRATEGY FOR NEW IPL FRANCHISE BY ANALYZING PAST IPL DATA TO CREATE A STRONG AND BALANCED SQUAD</a:t>
            </a:r>
            <a:endParaRPr lang="en-IN" sz="36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D58656-1749-4C09-3BF9-4AB0E16460E4}"/>
              </a:ext>
            </a:extLst>
          </p:cNvPr>
          <p:cNvSpPr txBox="1"/>
          <p:nvPr/>
        </p:nvSpPr>
        <p:spPr>
          <a:xfrm>
            <a:off x="8131629" y="5325404"/>
            <a:ext cx="37991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NAME :- ADITYA PANI</a:t>
            </a:r>
          </a:p>
          <a:p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BATCH :- 15</a:t>
            </a:r>
            <a:r>
              <a:rPr lang="en-US" sz="2800" baseline="300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</a:t>
            </a:r>
            <a:r>
              <a:rPr lang="en-US" sz="28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APRIL</a:t>
            </a:r>
            <a:endParaRPr lang="en-IN" sz="28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16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C0A382-3CF2-AFFC-B738-EEEF59C327BC}"/>
              </a:ext>
            </a:extLst>
          </p:cNvPr>
          <p:cNvSpPr txBox="1"/>
          <p:nvPr/>
        </p:nvSpPr>
        <p:spPr>
          <a:xfrm>
            <a:off x="0" y="3701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BOWLERS WITH GOOD ECONOMY.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6D77FE-F10A-B620-3FAC-E1CFF8952ADD}"/>
              </a:ext>
            </a:extLst>
          </p:cNvPr>
          <p:cNvSpPr txBox="1"/>
          <p:nvPr/>
        </p:nvSpPr>
        <p:spPr>
          <a:xfrm>
            <a:off x="636815" y="2274838"/>
            <a:ext cx="1091837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BOWLER,SUM(TOTAL_RUNS) AS RUNS_CONCEDED,COUNT(BALL) AS BALL_DELIVERED,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ROUND(SUM(TOTAL_RUNS)/(COUNT(BALL)/6.0),2) AS ECONOMY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COUNT(BALL) &gt; 500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ECONOMY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62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C3BC7E-D9B1-F016-5B2E-EB2881761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70" y="287980"/>
            <a:ext cx="5196502" cy="628204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D8B0259-12B9-914D-42BA-D1E85D139F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2249802"/>
              </p:ext>
            </p:extLst>
          </p:nvPr>
        </p:nvGraphicFramePr>
        <p:xfrm>
          <a:off x="6497074" y="287980"/>
          <a:ext cx="5374956" cy="28144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1A87E0E-CEE1-BEA7-DE79-BB3582991B8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5245397"/>
              </p:ext>
            </p:extLst>
          </p:nvPr>
        </p:nvGraphicFramePr>
        <p:xfrm>
          <a:off x="6497074" y="3598220"/>
          <a:ext cx="5374956" cy="297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973906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CE341A-252F-5EC1-AD9D-AFD789BB5856}"/>
              </a:ext>
            </a:extLst>
          </p:cNvPr>
          <p:cNvSpPr txBox="1"/>
          <p:nvPr/>
        </p:nvSpPr>
        <p:spPr>
          <a:xfrm>
            <a:off x="0" y="32657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BOWLERS WITH GOOD BOWLING STRIKE RATE.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ADE72-B9A1-10EF-F1E0-9B5DB738F9E7}"/>
              </a:ext>
            </a:extLst>
          </p:cNvPr>
          <p:cNvSpPr txBox="1"/>
          <p:nvPr/>
        </p:nvSpPr>
        <p:spPr>
          <a:xfrm>
            <a:off x="0" y="1859339"/>
            <a:ext cx="1219199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BOWLER,COUNT(BALL) AS BALLS_DELIVERED,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SUM(CASE WHEN DISMISSAL_KIND IN ('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caught','bowled','caught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bowled','lbw','stumped','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hitwicket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THEN 1 ELSE 0 END) AS WICKET_TAKEN,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ROUND(COUNT(BALL)*1.0/SUM(CASE WHEN DISMISSAL_KIND IN ('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caught','bowled','caught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bowled','lbw','stumped','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hitwicket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THEN 1 ELSE 0 END),2) AS STRIKE_RATE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BOWLER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COUNT(BALL)&gt;500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STRIKE_RATE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</a:t>
            </a:r>
          </a:p>
        </p:txBody>
      </p:sp>
    </p:spTree>
    <p:extLst>
      <p:ext uri="{BB962C8B-B14F-4D97-AF65-F5344CB8AC3E}">
        <p14:creationId xmlns:p14="http://schemas.microsoft.com/office/powerpoint/2010/main" val="772156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5EC300-25C1-7088-0456-8691F95A5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96" y="308735"/>
            <a:ext cx="5538590" cy="6240530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0EE4DBA-3040-FEEE-22BA-8E9F1504FE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471641"/>
              </p:ext>
            </p:extLst>
          </p:nvPr>
        </p:nvGraphicFramePr>
        <p:xfrm>
          <a:off x="6662057" y="486382"/>
          <a:ext cx="5342647" cy="5885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68996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45618-96BF-1CB8-59EC-0FEFF800B75D}"/>
              </a:ext>
            </a:extLst>
          </p:cNvPr>
          <p:cNvSpPr txBox="1"/>
          <p:nvPr/>
        </p:nvSpPr>
        <p:spPr>
          <a:xfrm>
            <a:off x="-2" y="0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ALL_ROUNDERS WITH GOOD BATTING AND BOWLING STRIKE_RATE.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A745B9-2CEF-EED2-71A6-894E65B21B3E}"/>
              </a:ext>
            </a:extLst>
          </p:cNvPr>
          <p:cNvSpPr txBox="1"/>
          <p:nvPr/>
        </p:nvSpPr>
        <p:spPr>
          <a:xfrm>
            <a:off x="-2" y="394692"/>
            <a:ext cx="121919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A.*,B.BALLS_DELIVERED,B.WICKET_TAKEN,B.STRIKE_RATE_AS_BOWLER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(SELECT BATSMAN AS PLAYERS,SUM(BATSMAN_RUNS) AS TOTAL_RUNS,COUNT(BALL) AS BALLS_PLAYED,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ROUND(SUM(BATSMAN_RUNS)*100/(COUNT(BALL)*1.0),2) AS STRIKE_RATE_AS_BATSMAN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EXTRA_TYPE NOT IN ('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BATSMAN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COUNT(BALL)&gt;500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STRIKE_RATE_AS_BATSMAN DESC)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 A INNER JOIN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(SELECT BOWLER AS PLAYERS,COUNT(BALL) AS BALLS_DELIVERED,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SUM(CASE WHEN DISMISSAL_KIND IN ('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caught','bowled','caught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bowled','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lbw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','stumped','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hitwicket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THEN 1 ELSE 0 END) AS WICKET_TAKEN,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ROUND(COUNT(BALL)*1.0/SUM(CASE WHEN DISMISSAL_KIND IN ('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caught','bowled','caught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and bowled','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lbw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','stumped','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hitwicket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 THEN 1 ELSE 0 END),2) AS STRIKE_RATE_AS_BOWLER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COUNT(BALL)&gt;300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STRIKE_RATE_AS_BOWLER) AS B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A.PLAYERS=B.PLAYERS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07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BC6C4-F82E-70FA-201F-97EADDE81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9158"/>
            <a:ext cx="12192000" cy="403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80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331A338-E3A9-3BF7-77FD-CD44FA301B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253939"/>
              </p:ext>
            </p:extLst>
          </p:nvPr>
        </p:nvGraphicFramePr>
        <p:xfrm>
          <a:off x="185057" y="1377043"/>
          <a:ext cx="5279572" cy="4103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90D884-FB33-6951-9F95-4391967BE7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2754125"/>
              </p:ext>
            </p:extLst>
          </p:nvPr>
        </p:nvGraphicFramePr>
        <p:xfrm>
          <a:off x="6542316" y="1377044"/>
          <a:ext cx="5464627" cy="4103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6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0CDACE-D3AA-6FD3-E698-08935A28EAEE}"/>
              </a:ext>
            </a:extLst>
          </p:cNvPr>
          <p:cNvSpPr txBox="1"/>
          <p:nvPr/>
        </p:nvSpPr>
        <p:spPr>
          <a:xfrm>
            <a:off x="0" y="370114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CRITERIA TO BUY A WICKETKEEPER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5F95DA-59D9-7C5F-CD25-6F860072CACF}"/>
              </a:ext>
            </a:extLst>
          </p:cNvPr>
          <p:cNvSpPr txBox="1"/>
          <p:nvPr/>
        </p:nvSpPr>
        <p:spPr>
          <a:xfrm>
            <a:off x="0" y="1963571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THERE ARE VARIOUS FACTORS TO BE CONSIDER WHILE  CHOOSING A WICKET-KEEPER FOR IPL.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BATTING ABILITY :- IN IPL, AGGRESSIVE BATTING IS CRUCIAL FOR CHASING OR SETTING A TARGET. LOOKING FOR A WICKETKEEPER WHO CAN BAT WITH GOOD STRIKE RATE AND ABLE TO SCORE MORE RUNS IN BOUNDARY IN THE MIDDLE OR LOWER OVER WHICH CAN PUT PRESSURE ON THE OPPOSITE TEAM.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WICKETKEEPING SKILLS :- A WICKETKEEPER PRIMARY ROLE IS BEHIND THE STUMPS. LOOKING FOR A WICKETKEEPER WHO HAS EXCELLENT CATCHING AND STUMPING SKILLS.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DECISION MAKING :- A WICKETKEEPER SHOULD BE ABLE TO TAKE IMPORTANT DECISION BEHIND THE STUMPS AND GUIDE THE BOWLERS AND FIELDERS.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FITNESS AND DURABILITY :- SELECT A WICKETKEEPERS WHO ARE PHYSICALLY FIT AND HAVE A RECORD FOR LONG TERM WITHOUT INJURIES.A WICKETKEEPERS AVAILABILITY IS IMPORTANT FOR WHOLE TOURNAMENT.</a:t>
            </a:r>
          </a:p>
          <a:p>
            <a:pPr marL="342900" indent="-342900">
              <a:buFont typeface="+mj-lt"/>
              <a:buAutoNum type="arabicParenR"/>
            </a:pP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MATCH WINNING ABILITY :- LOOK FOR WICKETKEEPERS WHO HAVE RECORD OF CONTRIBUTING MATCH WINNING PERFORMANCE WITH BOTH BAT AND GLOVES AND PLAY UNDER PRESSURE WHEN THE TEAM DOES NOT PLAY WELL.</a:t>
            </a:r>
          </a:p>
        </p:txBody>
      </p:sp>
    </p:spTree>
    <p:extLst>
      <p:ext uri="{BB962C8B-B14F-4D97-AF65-F5344CB8AC3E}">
        <p14:creationId xmlns:p14="http://schemas.microsoft.com/office/powerpoint/2010/main" val="151316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A38751-4E58-EE9C-01FC-20B16D82934F}"/>
              </a:ext>
            </a:extLst>
          </p:cNvPr>
          <p:cNvSpPr txBox="1"/>
          <p:nvPr/>
        </p:nvSpPr>
        <p:spPr>
          <a:xfrm>
            <a:off x="3004457" y="3105834"/>
            <a:ext cx="618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ADDITIONAL QUESTIONS</a:t>
            </a:r>
          </a:p>
        </p:txBody>
      </p:sp>
    </p:spTree>
    <p:extLst>
      <p:ext uri="{BB962C8B-B14F-4D97-AF65-F5344CB8AC3E}">
        <p14:creationId xmlns:p14="http://schemas.microsoft.com/office/powerpoint/2010/main" val="3389957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1F0F70-16BC-A4FE-C2E3-8E84B6ACEBCE}"/>
              </a:ext>
            </a:extLst>
          </p:cNvPr>
          <p:cNvSpPr txBox="1"/>
          <p:nvPr/>
        </p:nvSpPr>
        <p:spPr>
          <a:xfrm>
            <a:off x="5736771" y="348344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7170B4-898F-DCEE-BCA2-6FE3594AE817}"/>
              </a:ext>
            </a:extLst>
          </p:cNvPr>
          <p:cNvSpPr txBox="1"/>
          <p:nvPr/>
        </p:nvSpPr>
        <p:spPr>
          <a:xfrm>
            <a:off x="2721427" y="1621971"/>
            <a:ext cx="6749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COUNT(DISTINCT(CITY)) AS CITY_COUNT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IPL_MATCH;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C7D4E-3C09-903E-3445-837CF58D29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454" y="3429000"/>
            <a:ext cx="3304633" cy="166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4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ABD84-92B9-91A2-9F11-DDBAD6BA1187}"/>
              </a:ext>
            </a:extLst>
          </p:cNvPr>
          <p:cNvSpPr txBox="1"/>
          <p:nvPr/>
        </p:nvSpPr>
        <p:spPr>
          <a:xfrm>
            <a:off x="0" y="29391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TABLE IPL_BALL AND IMPORTING DATA FROM CSV FILE.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8F52E0-9042-D6CD-4005-F26424F74708}"/>
              </a:ext>
            </a:extLst>
          </p:cNvPr>
          <p:cNvSpPr txBox="1"/>
          <p:nvPr/>
        </p:nvSpPr>
        <p:spPr>
          <a:xfrm>
            <a:off x="653142" y="1208773"/>
            <a:ext cx="544285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IPL_BALL(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INNING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OVER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BALL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BATSMAN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NON_STRIKER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BOWLER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BATSMAN_RUNS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EXTRA_RUNS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TOTAL_RUNS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WICKET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DISMISSAL_KIND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PLAYER_DISMISSED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FIELDER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EXTRA_TYPE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BATTING_TEAM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BOWLING_TEAM VARCHAR);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02A64-1292-883C-E068-0641F720AAFD}"/>
              </a:ext>
            </a:extLst>
          </p:cNvPr>
          <p:cNvSpPr txBox="1"/>
          <p:nvPr/>
        </p:nvSpPr>
        <p:spPr>
          <a:xfrm>
            <a:off x="5998029" y="1208773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IMPORTING DATA 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IPL_BALL FROM 'C:\Program Files\PostgreSQL\16\data\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Data_copy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\IPL Dataset\IPL_BALL.CSV'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DELIMITER ',' CSV HEADER;</a:t>
            </a:r>
          </a:p>
        </p:txBody>
      </p:sp>
    </p:spTree>
    <p:extLst>
      <p:ext uri="{BB962C8B-B14F-4D97-AF65-F5344CB8AC3E}">
        <p14:creationId xmlns:p14="http://schemas.microsoft.com/office/powerpoint/2010/main" val="262124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65AB49-F720-9067-104A-3AEB62189766}"/>
              </a:ext>
            </a:extLst>
          </p:cNvPr>
          <p:cNvSpPr txBox="1"/>
          <p:nvPr/>
        </p:nvSpPr>
        <p:spPr>
          <a:xfrm>
            <a:off x="5747657" y="195942"/>
            <a:ext cx="6966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FB862-FDD8-01F0-B9B7-B1510155A70F}"/>
              </a:ext>
            </a:extLst>
          </p:cNvPr>
          <p:cNvSpPr txBox="1"/>
          <p:nvPr/>
        </p:nvSpPr>
        <p:spPr>
          <a:xfrm>
            <a:off x="2139043" y="2274838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DELIVERIES_V02 AS SELECT *, CASE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TOTAL_RUNS &gt;= 4 THEN 'Boundary'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WHEN TOTAL_RUNS= 0 THEN 'DOT'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		ELSE 'OTHERS'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END AS BALL_RESULT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		  FROM IPL_BALL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26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BB0FC-8E68-7DB0-1692-5409A1377721}"/>
              </a:ext>
            </a:extLst>
          </p:cNvPr>
          <p:cNvSpPr txBox="1"/>
          <p:nvPr/>
        </p:nvSpPr>
        <p:spPr>
          <a:xfrm>
            <a:off x="5780314" y="185057"/>
            <a:ext cx="6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F3B97-75A5-6772-D859-1C59038BDA55}"/>
              </a:ext>
            </a:extLst>
          </p:cNvPr>
          <p:cNvSpPr txBox="1"/>
          <p:nvPr/>
        </p:nvSpPr>
        <p:spPr>
          <a:xfrm>
            <a:off x="1703614" y="1405822"/>
            <a:ext cx="941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BALL_RESULT AS BALL_RESULT, COUNT(BALL_RESULT) AS BALL_COUNT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BALL_RESULT NOT IN ('OTHERS')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BALL_RESULT;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233B7-E16C-1E4A-BE83-98EF9D66C0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310" y="3974851"/>
            <a:ext cx="5003377" cy="206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517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F065CE-7ADA-218A-BBAA-E7177D854111}"/>
              </a:ext>
            </a:extLst>
          </p:cNvPr>
          <p:cNvSpPr txBox="1"/>
          <p:nvPr/>
        </p:nvSpPr>
        <p:spPr>
          <a:xfrm>
            <a:off x="5783035" y="261257"/>
            <a:ext cx="625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154A6F-0A94-DD02-D352-36F989E0771C}"/>
              </a:ext>
            </a:extLst>
          </p:cNvPr>
          <p:cNvSpPr txBox="1"/>
          <p:nvPr/>
        </p:nvSpPr>
        <p:spPr>
          <a:xfrm>
            <a:off x="1904999" y="1571847"/>
            <a:ext cx="838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BATTING_TEAM,COUNT(BALL_RESULT) AS BOUNDARY_COUNT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BALL_RESULT IN ('Boundary')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BATTING_TEAM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BOUNDARY_COUNT DESC;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5105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686C88-8313-E62A-B30A-33C3325DE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96" y="524817"/>
            <a:ext cx="5600361" cy="598253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738E58CE-64BD-55BB-3F76-9E1F77D978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3365146"/>
              </p:ext>
            </p:extLst>
          </p:nvPr>
        </p:nvGraphicFramePr>
        <p:xfrm>
          <a:off x="6291944" y="524817"/>
          <a:ext cx="5600360" cy="598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93810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18982F-04E6-5565-E576-0EA78CBCD9D8}"/>
              </a:ext>
            </a:extLst>
          </p:cNvPr>
          <p:cNvSpPr txBox="1"/>
          <p:nvPr/>
        </p:nvSpPr>
        <p:spPr>
          <a:xfrm>
            <a:off x="5780314" y="141514"/>
            <a:ext cx="6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F7143-D994-63DF-0594-8E9CA2503332}"/>
              </a:ext>
            </a:extLst>
          </p:cNvPr>
          <p:cNvSpPr txBox="1"/>
          <p:nvPr/>
        </p:nvSpPr>
        <p:spPr>
          <a:xfrm>
            <a:off x="2699657" y="2413337"/>
            <a:ext cx="742405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BOWLING_TEAM,COUNT(TOTAL_RUNS) AS DOT_COUNT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TOTAL_RUNS = 0 AND BOWLING_TEAM NOT IN ('NA')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BOWLING_TEAM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DOT_COUNT DESC;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444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F7C5FB-10A8-3D41-FC20-08A485A712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09" y="428206"/>
            <a:ext cx="5211848" cy="6001588"/>
          </a:xfrm>
          <a:prstGeom prst="rect">
            <a:avLst/>
          </a:prstGeom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CF86B4-03DF-6653-DD60-163345C3FA5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51432"/>
              </p:ext>
            </p:extLst>
          </p:nvPr>
        </p:nvGraphicFramePr>
        <p:xfrm>
          <a:off x="6672944" y="428206"/>
          <a:ext cx="5292870" cy="6001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14315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2ACB56-6C73-A0FA-6211-55FCFADE7FC2}"/>
              </a:ext>
            </a:extLst>
          </p:cNvPr>
          <p:cNvSpPr txBox="1"/>
          <p:nvPr/>
        </p:nvSpPr>
        <p:spPr>
          <a:xfrm>
            <a:off x="5736771" y="141514"/>
            <a:ext cx="718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8AD9C-6F8A-1C7C-44CC-120457DF7F23}"/>
              </a:ext>
            </a:extLst>
          </p:cNvPr>
          <p:cNvSpPr txBox="1"/>
          <p:nvPr/>
        </p:nvSpPr>
        <p:spPr>
          <a:xfrm>
            <a:off x="2106385" y="2551837"/>
            <a:ext cx="86976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DISMISSAL_KIND,COUNT(DISMISSAL_KIND) AS DISMISSAL_COUNT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DISMISSAL_KIND NOT IN ('NA')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DISMISSAL_KIND;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6966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B4CA2-2BB2-CEE0-70A9-130DF5F647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5" y="1528497"/>
            <a:ext cx="4258269" cy="3801005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B54F6C2-3061-D9EF-97CD-DEE32D99A2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765546"/>
              </p:ext>
            </p:extLst>
          </p:nvPr>
        </p:nvGraphicFramePr>
        <p:xfrm>
          <a:off x="7234535" y="1528496"/>
          <a:ext cx="4572000" cy="38010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17460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649803-9717-88B6-AE7C-F02E62D35921}"/>
              </a:ext>
            </a:extLst>
          </p:cNvPr>
          <p:cNvSpPr txBox="1"/>
          <p:nvPr/>
        </p:nvSpPr>
        <p:spPr>
          <a:xfrm>
            <a:off x="5796643" y="130629"/>
            <a:ext cx="598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8CF4F5-60BB-1713-0A86-47643913C660}"/>
              </a:ext>
            </a:extLst>
          </p:cNvPr>
          <p:cNvSpPr txBox="1"/>
          <p:nvPr/>
        </p:nvSpPr>
        <p:spPr>
          <a:xfrm>
            <a:off x="2296885" y="2551837"/>
            <a:ext cx="759822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BOWLER AS PLAYER,SUM(EXTRA_RUNS) AS EXTRA_RUN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DELIVERIES_V02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BOWLER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EXTRA_RUN DESC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5;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7083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4779DD-61B0-2341-06FC-6968D6B726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86" y="1522218"/>
            <a:ext cx="4572000" cy="3813563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7CFA298-B071-3B1A-32DF-71E527E777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0632928"/>
              </p:ext>
            </p:extLst>
          </p:nvPr>
        </p:nvGraphicFramePr>
        <p:xfrm>
          <a:off x="6847114" y="1522218"/>
          <a:ext cx="4572000" cy="381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6264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34FBA7-83DF-2224-E1B7-3135F487D33B}"/>
              </a:ext>
            </a:extLst>
          </p:cNvPr>
          <p:cNvSpPr txBox="1"/>
          <p:nvPr/>
        </p:nvSpPr>
        <p:spPr>
          <a:xfrm>
            <a:off x="0" y="391885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CREATING TABLE IPL_MATCH AND IMPORTING DATA FROM CSV FILE.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573815-94FD-FB9D-334C-DB613BA3FC89}"/>
              </a:ext>
            </a:extLst>
          </p:cNvPr>
          <p:cNvSpPr txBox="1"/>
          <p:nvPr/>
        </p:nvSpPr>
        <p:spPr>
          <a:xfrm>
            <a:off x="729343" y="1225689"/>
            <a:ext cx="536665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IPL_MATCH(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ID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CITY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 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DATE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PLAYER_OF_MATCH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VENUE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NEUTRAL_VENUE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TEAM_1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TEAM_2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TOSS_WINNER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TOSS_DECISION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WINNER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RESULTS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RESULT_MARGIN INT,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ELIMINATOR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METHOD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UMPIRE_1 VARCHAR,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UMPIRE_2 VARCHAR);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EA01D7-2675-1C2A-6436-938BC00FB540}"/>
              </a:ext>
            </a:extLst>
          </p:cNvPr>
          <p:cNvSpPr txBox="1"/>
          <p:nvPr/>
        </p:nvSpPr>
        <p:spPr>
          <a:xfrm>
            <a:off x="6096000" y="1225689"/>
            <a:ext cx="60959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IMPORTING DATA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COPY IPL_MATCH FROM 'C:\Program Files\PostgreSQL\16\data\</a:t>
            </a:r>
            <a:r>
              <a:rPr lang="en-IN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Data_copy</a:t>
            </a:r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\IPL Dataset\IPL_MATCHES.CSV'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DELIMITER ',' CSV HEADER; </a:t>
            </a:r>
          </a:p>
        </p:txBody>
      </p:sp>
    </p:spTree>
    <p:extLst>
      <p:ext uri="{BB962C8B-B14F-4D97-AF65-F5344CB8AC3E}">
        <p14:creationId xmlns:p14="http://schemas.microsoft.com/office/powerpoint/2010/main" val="7047647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60816D-1C80-A03D-FCB4-3D3E5FB6C755}"/>
              </a:ext>
            </a:extLst>
          </p:cNvPr>
          <p:cNvSpPr txBox="1"/>
          <p:nvPr/>
        </p:nvSpPr>
        <p:spPr>
          <a:xfrm>
            <a:off x="5763986" y="163285"/>
            <a:ext cx="66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55715C-CE01-B590-325F-27A671E64250}"/>
              </a:ext>
            </a:extLst>
          </p:cNvPr>
          <p:cNvSpPr txBox="1"/>
          <p:nvPr/>
        </p:nvSpPr>
        <p:spPr>
          <a:xfrm>
            <a:off x="4207329" y="2413337"/>
            <a:ext cx="44413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CREATE TABLE DELIVERIES_V03 AS 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A.*,B.VENUE,B.DATE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DELIVERIES_V02 AS A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LEFT JOIN IPL_MATCH AS B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ON A.ID=B.ID;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133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482DAC-6B4A-766C-B694-4DF9D914BDB6}"/>
              </a:ext>
            </a:extLst>
          </p:cNvPr>
          <p:cNvSpPr txBox="1"/>
          <p:nvPr/>
        </p:nvSpPr>
        <p:spPr>
          <a:xfrm>
            <a:off x="5780314" y="163286"/>
            <a:ext cx="6313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A0049B-65BA-54FC-1928-8DE7798E2A2A}"/>
              </a:ext>
            </a:extLst>
          </p:cNvPr>
          <p:cNvSpPr txBox="1"/>
          <p:nvPr/>
        </p:nvSpPr>
        <p:spPr>
          <a:xfrm>
            <a:off x="2427513" y="2551837"/>
            <a:ext cx="79683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VENUE,SUM(TOTAL_RUNS) AS RUNS_CONCEDED_IN_VENUE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DELIVERIES_V03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VENUE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RUNS_CONCEDED_IN_VENUE DESC;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0724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6ECA9D-0496-ADCD-EFF1-6ED2E9AFF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384545"/>
              </p:ext>
            </p:extLst>
          </p:nvPr>
        </p:nvGraphicFramePr>
        <p:xfrm>
          <a:off x="239485" y="436958"/>
          <a:ext cx="4287320" cy="5984084"/>
        </p:xfrm>
        <a:graphic>
          <a:graphicData uri="http://schemas.openxmlformats.org/drawingml/2006/table">
            <a:tbl>
              <a:tblPr/>
              <a:tblGrid>
                <a:gridCol w="2816398">
                  <a:extLst>
                    <a:ext uri="{9D8B030D-6E8A-4147-A177-3AD203B41FA5}">
                      <a16:colId xmlns:a16="http://schemas.microsoft.com/office/drawing/2014/main" val="1039525662"/>
                    </a:ext>
                  </a:extLst>
                </a:gridCol>
                <a:gridCol w="1470922">
                  <a:extLst>
                    <a:ext uri="{9D8B030D-6E8A-4147-A177-3AD203B41FA5}">
                      <a16:colId xmlns:a16="http://schemas.microsoft.com/office/drawing/2014/main" val="467630019"/>
                    </a:ext>
                  </a:extLst>
                </a:gridCol>
              </a:tblGrid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venue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runs_conceded_in_venue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76897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Eden Gardens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23658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8165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Wankhede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23390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51242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Feroz Shah Kotla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22947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439840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 Chinnaswamy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86989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Rajiv Gandhi International Stadium, Uppal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19484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31162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 Chidambaram Stadium, Chepauk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17821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4882880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Sawai Mansingh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14264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2242795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Stadium, Mohali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10987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369822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Dubai International Cricket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10402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400952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Sheikh Zayed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8830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96395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Punjab Cricket Association IS Bindra Stadium, Mohali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7021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51696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Maharashtra Cricket Association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6780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108063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Sharjah Cricket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5924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912133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M.Chinnaswamy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5127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535266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 DY Patil Sports Academy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4810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389383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Subrata Roy Sahara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4755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23819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Kingsmead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4353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216481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Brabourne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3842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014601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Dr. Y.S. Rajasekhara Reddy ACA-VDCA Cricket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8049620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Sardar Patel Stadium, Motera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3746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83419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SuperSport Park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3653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990470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Saurashtra Cricket Association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3316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054735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Himachal Pradesh Cricket Association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31271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Holkar Cricket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2872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2226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 Wanderers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2292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701951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Barabati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2278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219160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JSCA International Stadium Complex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2056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602463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 George's Park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2033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3545281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Newlands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1764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38407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Shaheed Veer Narayan Singh International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1741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86922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Nehru Stadium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1736732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Green Park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1298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2626723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 Beers Diamond Oval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641114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sv-SE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Vidarbha Cricket Association Stadium, Jamtha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882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396677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Buffalo Park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799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222178"/>
                  </a:ext>
                </a:extLst>
              </a:tr>
              <a:tr h="161732">
                <a:tc>
                  <a:txBody>
                    <a:bodyPr/>
                    <a:lstStyle/>
                    <a:p>
                      <a:pPr algn="l" fontAlgn="b"/>
                      <a:r>
                        <a:rPr lang="en-IN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OUTsurance Oval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529</a:t>
                      </a:r>
                    </a:p>
                  </a:txBody>
                  <a:tcPr marL="4055" marR="4055" marT="405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62261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6B02D5BC-0D67-DF9B-C077-5D0AD22264B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1176018"/>
              </p:ext>
            </p:extLst>
          </p:nvPr>
        </p:nvGraphicFramePr>
        <p:xfrm>
          <a:off x="5638800" y="436958"/>
          <a:ext cx="6313715" cy="59840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43749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3C517-7249-CC1E-9B97-37F874C0B596}"/>
              </a:ext>
            </a:extLst>
          </p:cNvPr>
          <p:cNvSpPr txBox="1"/>
          <p:nvPr/>
        </p:nvSpPr>
        <p:spPr>
          <a:xfrm>
            <a:off x="5709557" y="261257"/>
            <a:ext cx="77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EB9A13-DDF8-159F-5FDC-FA4D835E39BD}"/>
              </a:ext>
            </a:extLst>
          </p:cNvPr>
          <p:cNvSpPr txBox="1"/>
          <p:nvPr/>
        </p:nvSpPr>
        <p:spPr>
          <a:xfrm>
            <a:off x="1660071" y="2413337"/>
            <a:ext cx="96447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EXTRACT(YEAR FROM DATE) AS YEAR,SUM (TOTAL_RUNS) AS TOTAL_RUNS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DELIVERIES_V03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VENUE = 'Eden Gardens'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YEAR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TOTAL_RUNS DESC;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147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690BC63-9760-8BC5-EC45-458340C1B9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7224225"/>
              </p:ext>
            </p:extLst>
          </p:nvPr>
        </p:nvGraphicFramePr>
        <p:xfrm>
          <a:off x="5987143" y="950141"/>
          <a:ext cx="5704114" cy="45440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B5B1DC3-3CF9-8731-690A-CA47AF4D6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840" y="950141"/>
            <a:ext cx="4716445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01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2FDE0F-4DB8-C5A6-5D8D-DE1FB6784AF2}"/>
              </a:ext>
            </a:extLst>
          </p:cNvPr>
          <p:cNvSpPr txBox="1"/>
          <p:nvPr/>
        </p:nvSpPr>
        <p:spPr>
          <a:xfrm>
            <a:off x="0" y="2967335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b="1" dirty="0">
                <a:solidFill>
                  <a:srgbClr val="FFFF00"/>
                </a:solidFill>
                <a:latin typeface="Adobe Arabic" panose="02040503050201020203" pitchFamily="18" charset="-78"/>
                <a:cs typeface="Adobe Arabic" panose="02040503050201020203" pitchFamily="18" charset="-78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9544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28C1BE-00B6-B8E8-810D-AE21FF2D21DD}"/>
              </a:ext>
            </a:extLst>
          </p:cNvPr>
          <p:cNvSpPr txBox="1"/>
          <p:nvPr/>
        </p:nvSpPr>
        <p:spPr>
          <a:xfrm>
            <a:off x="0" y="348343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AGGRESSIVE PLAYERS WITH GOOD STRIKE_RATE.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1DF902-786D-C901-7195-6A2627A2C306}"/>
              </a:ext>
            </a:extLst>
          </p:cNvPr>
          <p:cNvSpPr txBox="1"/>
          <p:nvPr/>
        </p:nvSpPr>
        <p:spPr>
          <a:xfrm>
            <a:off x="0" y="2136338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BATSMAN,SUM(BATSMAN_RUNS) AS TOTAL_RUNS,COUNT(BALL) AS BALLS_PLAYED,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ROUND((SUM(BATSMAN_RUNS)*1.0/COUNT(BALL))*100,2) AS STRIKE_RATE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EXTRA_TYPE NOT IN ('</a:t>
            </a:r>
            <a:r>
              <a:rPr lang="en-US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wides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')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BATSMAN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COUNT(BALL)&gt;500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STRIKE_RATE DESC</a:t>
            </a:r>
          </a:p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</a:t>
            </a:r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122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023BE9-4FE5-4975-6AF7-AC8D6B737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12" y="798934"/>
            <a:ext cx="4805367" cy="5260132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10AA00F-D761-BC0B-1A19-55DF42F962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3543371"/>
              </p:ext>
            </p:extLst>
          </p:nvPr>
        </p:nvGraphicFramePr>
        <p:xfrm>
          <a:off x="6672943" y="6858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2D0AD0A-9441-7F2C-ECB0-E33D309876A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52121413"/>
              </p:ext>
            </p:extLst>
          </p:nvPr>
        </p:nvGraphicFramePr>
        <p:xfrm>
          <a:off x="6672943" y="376645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5224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58140E-B2D1-9B89-9D82-6C3B913C3F67}"/>
              </a:ext>
            </a:extLst>
          </p:cNvPr>
          <p:cNvSpPr txBox="1"/>
          <p:nvPr/>
        </p:nvSpPr>
        <p:spPr>
          <a:xfrm>
            <a:off x="0" y="348341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ANCHOR BATSMAN WITH GOOD AVERAGE.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CA6050-55C2-44CA-B411-2F19387665B3}"/>
              </a:ext>
            </a:extLst>
          </p:cNvPr>
          <p:cNvSpPr txBox="1"/>
          <p:nvPr/>
        </p:nvSpPr>
        <p:spPr>
          <a:xfrm>
            <a:off x="859970" y="2136338"/>
            <a:ext cx="1047205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IN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BATSMAN,SUM(BATSMAN_RUNS) AS BATSMAN_RUN,SUM(WICKET) AS DISMISSED,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ROUND((SUM(BATSMAN_RUNS)*1.0/SUM(WICKET)),2) AS AVERAGE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BATSMAN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SUM(WICKET)&gt;0 AND COUNT(DISTINCT ID)&gt;28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AVERAGE DESC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40D409-A7D6-CDEF-2AAC-561C66CBD31C}"/>
              </a:ext>
            </a:extLst>
          </p:cNvPr>
          <p:cNvSpPr txBox="1"/>
          <p:nvPr/>
        </p:nvSpPr>
        <p:spPr>
          <a:xfrm>
            <a:off x="2745918" y="5233520"/>
            <a:ext cx="670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CRITERIA :-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have taken 14 matches in 1 season i.e. only league matches.</a:t>
            </a:r>
          </a:p>
        </p:txBody>
      </p:sp>
    </p:spTree>
    <p:extLst>
      <p:ext uri="{BB962C8B-B14F-4D97-AF65-F5344CB8AC3E}">
        <p14:creationId xmlns:p14="http://schemas.microsoft.com/office/powerpoint/2010/main" val="3577357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7FD9ABA-D36A-726C-4C4D-CAFACB8860D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486014"/>
              </p:ext>
            </p:extLst>
          </p:nvPr>
        </p:nvGraphicFramePr>
        <p:xfrm>
          <a:off x="6096000" y="1868796"/>
          <a:ext cx="5737225" cy="32657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DE27BF9-5004-40ED-A025-67738E640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45" y="406563"/>
            <a:ext cx="4698312" cy="619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A37E78-5CF6-250F-3B77-F2BC7F98A509}"/>
              </a:ext>
            </a:extLst>
          </p:cNvPr>
          <p:cNvSpPr txBox="1"/>
          <p:nvPr/>
        </p:nvSpPr>
        <p:spPr>
          <a:xfrm>
            <a:off x="0" y="326572"/>
            <a:ext cx="1219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LIST OF 10 HARD HITTING BATSMAN WITH HIGHEST BOUNDARY PERCENTAGE</a:t>
            </a:r>
            <a:endParaRPr lang="en-IN" sz="2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1241A-1762-1652-1A0D-EB1CB63179E9}"/>
              </a:ext>
            </a:extLst>
          </p:cNvPr>
          <p:cNvSpPr txBox="1"/>
          <p:nvPr/>
        </p:nvSpPr>
        <p:spPr>
          <a:xfrm>
            <a:off x="740229" y="1720840"/>
            <a:ext cx="107115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QUERY :-</a:t>
            </a:r>
          </a:p>
          <a:p>
            <a:endParaRPr lang="en-US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SELECT BATSMAN,SUM(BATSMAN_RUNS) AS TOTAL_RUNS,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SUM(CASE WHEN BATSMAN_RUNS IN (4) THEN BATSMAN_RUNS ELSE 0 END) AS SUM_FOUR,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SUM(CASE WHEN BATSMAN_RUNS IN (6) THEN BATSMAN_RUNS ELSE 0 END) AS SUM_SIX,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ROUND(SUM(CASE WHEN BATSMAN_RUNS IN (4,6) THEN BATSMAN_RUNS ELSE 0 END)*1.0/SUM(BATSMAN_RUNS)*100,2) AS PERCENTAGE_BOUNDARIES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FROM IPL_BALL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WHERE EXTRA_TYPE NOT IN ('Wides')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GROUP BY BATSMAN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HAVING COUNT (DISTINCT ID) &gt; 28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ORDER BY PERCENTAGE_BOUNDARIES DESC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LIMIT 10;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390C5-9E0F-9EF1-E3EE-E9F0617905F1}"/>
              </a:ext>
            </a:extLst>
          </p:cNvPr>
          <p:cNvSpPr txBox="1"/>
          <p:nvPr/>
        </p:nvSpPr>
        <p:spPr>
          <a:xfrm>
            <a:off x="2604406" y="5466078"/>
            <a:ext cx="6983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CRITERIA :-</a:t>
            </a:r>
          </a:p>
          <a:p>
            <a:r>
              <a:rPr lang="en-IN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 have taken 14 matches in 1 season i.e. only league matches.</a:t>
            </a:r>
          </a:p>
        </p:txBody>
      </p:sp>
    </p:spTree>
    <p:extLst>
      <p:ext uri="{BB962C8B-B14F-4D97-AF65-F5344CB8AC3E}">
        <p14:creationId xmlns:p14="http://schemas.microsoft.com/office/powerpoint/2010/main" val="3190284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4B4CF0-8B2F-5E09-648D-6FE920CF60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6" y="167294"/>
            <a:ext cx="5601964" cy="6523411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5929FB-4798-87A5-374B-481443A18AC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0010865"/>
              </p:ext>
            </p:extLst>
          </p:nvPr>
        </p:nvGraphicFramePr>
        <p:xfrm>
          <a:off x="6825342" y="149530"/>
          <a:ext cx="5214257" cy="317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1BE2095-B412-581B-FDE7-B98A383254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11717"/>
              </p:ext>
            </p:extLst>
          </p:nvPr>
        </p:nvGraphicFramePr>
        <p:xfrm>
          <a:off x="6825342" y="3537858"/>
          <a:ext cx="5214256" cy="2928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078821681"/>
      </p:ext>
    </p:extLst>
  </p:cSld>
  <p:clrMapOvr>
    <a:masterClrMapping/>
  </p:clrMapOvr>
</p:sld>
</file>

<file path=ppt/theme/theme1.xml><?xml version="1.0" encoding="utf-8"?>
<a:theme xmlns:a="http://schemas.openxmlformats.org/drawingml/2006/main" name="Indian-Premier-League-ipl-2024">
  <a:themeElements>
    <a:clrScheme name="IPL-202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E2F8E"/>
      </a:accent1>
      <a:accent2>
        <a:srgbClr val="F77F25"/>
      </a:accent2>
      <a:accent3>
        <a:srgbClr val="41DFCC"/>
      </a:accent3>
      <a:accent4>
        <a:srgbClr val="DE586B"/>
      </a:accent4>
      <a:accent5>
        <a:srgbClr val="586BDE"/>
      </a:accent5>
      <a:accent6>
        <a:srgbClr val="8858DE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solidFill>
          <a:srgbClr val="FF0000"/>
        </a:solidFill>
        <a:ln>
          <a:noFill/>
        </a:ln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>
          <a:defRPr/>
        </a:defPPr>
      </a:lstStyle>
    </a:spDef>
    <a:txDef>
      <a:spPr>
        <a:noFill/>
      </a:spPr>
      <a:bodyPr wrap="none" rtlCol="0">
        <a:spAutoFit/>
      </a:bodyPr>
      <a:lstStyle>
        <a:defPPr>
          <a:defRPr dirty="0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ketchbubble_MC1_Theme" id="{686A07EB-2B9E-48A0-8CCC-5BAD4BE0E238}" vid="{660E79CE-BC43-44FF-8C21-A88327A357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indian-premier-league-ipl-2024-animated-16x9</Template>
  <TotalTime>303</TotalTime>
  <Words>1905</Words>
  <Application>Microsoft Office PowerPoint</Application>
  <PresentationFormat>Widescreen</PresentationFormat>
  <Paragraphs>313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Adobe Arabic</vt:lpstr>
      <vt:lpstr>Arial</vt:lpstr>
      <vt:lpstr>Calibri</vt:lpstr>
      <vt:lpstr>Sintony</vt:lpstr>
      <vt:lpstr>Indian-Premier-League-ipl-2024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PANI</dc:creator>
  <cp:lastModifiedBy>ADITYA PANI</cp:lastModifiedBy>
  <cp:revision>5</cp:revision>
  <dcterms:created xsi:type="dcterms:W3CDTF">2024-05-23T06:04:55Z</dcterms:created>
  <dcterms:modified xsi:type="dcterms:W3CDTF">2024-05-24T01:27:49Z</dcterms:modified>
</cp:coreProperties>
</file>