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0d84a22a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d0d84a22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d0d84a22a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d0d84a22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0d84a2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d0d84a2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d0d84a2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d0d84a2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d0d84a22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d0d84a2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d0d84a22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d0d84a22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45818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6877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INFO 5100 Application Engineering and Development</a:t>
            </a:r>
            <a:endParaRPr sz="2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19147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MediLink</a:t>
            </a:r>
            <a:br>
              <a:rPr lang="en" sz="2400"/>
            </a:br>
            <a:r>
              <a:rPr i="1" lang="en" sz="1100">
                <a:latin typeface="Arial"/>
                <a:ea typeface="Arial"/>
                <a:cs typeface="Arial"/>
                <a:sym typeface="Arial"/>
              </a:rPr>
              <a:t>Seamlessly Connecting Healthcare Services Through a Unified Digital Ecosystem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3317550"/>
            <a:ext cx="5327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Team Members:</a:t>
            </a:r>
            <a:br>
              <a:rPr lang="en" sz="1200">
                <a:solidFill>
                  <a:schemeClr val="lt1"/>
                </a:solidFill>
              </a:rPr>
            </a:br>
            <a:r>
              <a:rPr lang="en" sz="1200">
                <a:solidFill>
                  <a:schemeClr val="lt1"/>
                </a:solidFill>
              </a:rPr>
              <a:t>Aditya Pimpalkar: 002060468 (pimpalkar.a@northeastern.edu)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Diksha Sahare: 002479925 (sahare.d@northeastern.edu)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Komal Khairnar: 002472617 (khairnar.ko@northeastern.edu)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85700" y="54700"/>
            <a:ext cx="7252200" cy="7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Few snapshots of the application</a:t>
            </a:r>
            <a:endParaRPr sz="37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00" y="1397325"/>
            <a:ext cx="4285050" cy="28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075" y="1412477"/>
            <a:ext cx="4501926" cy="27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4294967295" type="title"/>
          </p:nvPr>
        </p:nvSpPr>
        <p:spPr>
          <a:xfrm>
            <a:off x="85700" y="54700"/>
            <a:ext cx="7252200" cy="7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Few snapshots of the application</a:t>
            </a:r>
            <a:endParaRPr sz="37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25" y="1412475"/>
            <a:ext cx="4237276" cy="293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501" y="1412475"/>
            <a:ext cx="4458101" cy="293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85700" y="54700"/>
            <a:ext cx="7252200" cy="7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Few snapshots of the application</a:t>
            </a:r>
            <a:endParaRPr sz="37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76" y="1412476"/>
            <a:ext cx="4261726" cy="220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1367163"/>
            <a:ext cx="4425697" cy="229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88953" y="18121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050" y="540075"/>
            <a:ext cx="5612701" cy="36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790475"/>
            <a:ext cx="82221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MediLink is a role-based healthcare ecosystem designed to seamlessly connect hospitals, ambulance services, diagnostics, and pharmacies into a unified digital platform.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offers an intuitive interface to manage patient data, appointments, and medical records across multiple enterprises, ensuring smooth operations and communication between healthcare providers.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ambulance service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 facilitates real-time tracking, efficient allocation, and safe transportation of patients to and from healthcare facilities.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diagnostics module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streamlines medical testing and laboratory services, including scheduling and report generation.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pharmacy module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 robust inventory management system to ensure timely availability of medications.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MediLink integrates advanced security features to safeguard sensitive patient information against unauthorized access.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creating a centralized, scalable system, MediLink enhances operational efficiency and elevates patient satisfaction.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2263150"/>
            <a:ext cx="39999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Patients: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Fragmented Access: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Difficulty connecting with essential services like ambulances, diagnostic labs, and pharmacies.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Inefficient Communication: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Disconnected platforms result in delays in receiving timely care.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Transparency: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Uncertainty about service availability, costs, and timelines affects decision-making.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694100" y="2263075"/>
            <a:ext cx="39999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Healthcare Enterprises: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Management Bottlenecks: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Challenges in assigning personnel and managing inventory across organizations.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Operational Gaps: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visibility into system-wide operations reduces efficiency and accountability.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Inconsistent Interactions: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Manual and error-prone communication between enterprises, such as hospitals and pharmacies.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71900" y="1797175"/>
            <a:ext cx="76350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healthcare ecosystem faces significant challenges that impede its efficiency, coordination, and service quality for patients, providers, and administrators.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71900" y="4474750"/>
            <a:ext cx="822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issues collectively impact the quality of care delivery, causing delays, inefficiencies, and reduced patient satisfaction.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08925" y="162775"/>
            <a:ext cx="2808000" cy="6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489000" y="162775"/>
            <a:ext cx="54951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MediLink is a robust, role-based healthcare ecosystem designed to: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 operations: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Unify hospitals, diagnostics, emergency services, and pharmaceuticals.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patient experiences: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seamless access to healthcare services through a centralized platform.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Foster collaboration: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real-time communication and coordination across healthcare stakeholders.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Features: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Platform: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Connects all healthcare stakeholders for real-time collaboration.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Role-Specific Dashboards: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Tailored workflows for administrators, technicians, and service providers.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Resource Allocation: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ambulance assignments, diagnostic scheduling, and pharmacy orders.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Transparency and Trust: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patients with visibility into services, costs, and timelines for informed decisions.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 Infrastructure: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Designed to support expanding roles and organizations, adapting to growing healthcare needs seamlessly.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MediLink ensures a unified, efficient, and patient-centric healthcare ecosystem, bridging the gaps in care delivery and enhancing outcomes for all stakeholders.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5" y="805375"/>
            <a:ext cx="3184201" cy="396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and role of enterprises</a:t>
            </a:r>
            <a:endParaRPr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694100" y="1739050"/>
            <a:ext cx="43071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 Providers Enterprise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Healthcare Providers enterprise serves as the cornerstone of the MediLink ecosystem, offering a centralized platform for delivering patient care and medical treatment. It includes: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Operations Management: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Handles patient admissions, bed allocation, appointment scheduling, and medical record maintenance.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Care: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Coordinates with diagnostics, emergency services, and pharmacies to provide end-to-end patient care.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Treatment: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doctors, nurses, and administrators in delivering efficient and effective medical services.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enterprise ensures that healthcare delivery remains patient-focused, accessible, and of the highest quality, positioning it as the heart of the MediLink ecosystem.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354525" y="1739050"/>
            <a:ext cx="39999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Emergency Services Enterprise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Emergency Services enterprise plays a pivotal role in the MediLink ecosystem by providing timely and reliable medical transportation during emergencies. It ensures: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Monitoring: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Tracks ambulance availability and status in real time to enable prompt dispatch.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Coordination: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Seamlessly integrates with hospitals to ensure smooth patient handoffs and immediate care upon arrival.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Support: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Reduces response times during emergencies, ensuring patients receive urgent medical attention when it matters most.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bridging the gap between emergencies and healthcare providers, the Emergency Services enterprise significantly enhances patient outcomes during critical situations.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and role of enterprises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676950" y="1506425"/>
            <a:ext cx="43071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Pharmaceuticals Enterprise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Pharmaceuticals enterprise is a cornerstone of the MediLink ecosystem, ensuring the availability of essential medications and supplies. Its contributions include: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Management: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Maintains a robust and transparent inventory of medicines across the supply chain.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Timely Dispensing: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with pharmacies and healthcare providers to deliver prescribed medications without delays.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Medication Safety and Adherence: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patients receive the correct medicines while promoting safe usage and compliance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.By providing a reliable and efficient supply of drugs, the Pharmaceuticals enterprise supports patient health and enhances overall system efficiency, making it an indispensable part of MediLink.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171600" y="1506425"/>
            <a:ext cx="44004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Diagnostics Enterprise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Diagnostics enterprise is essential to the MediLink ecosystem, providing critical laboratory and medical testing services. Its role includes: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Diagnosis: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timely and precise detection of medical conditions, supporting informed decision-making by healthcare providers.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Streamlined Operations: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closely with hospitals to ensure seamless scheduling and result sharing for tests.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Outcomes: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Facilitates early detection and diagnosis, leading to better treatment plans and improved patient recovery rates.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serving as a bridge between healthcare providers and patients, the Diagnostics enterprise ensures efficient and accurate testing services, contributing significantly to holistic care.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62875" y="1517325"/>
            <a:ext cx="3136800" cy="14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UML Class Diagram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875" y="123350"/>
            <a:ext cx="4922025" cy="48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25" y="63250"/>
            <a:ext cx="1202000" cy="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71900" y="1687625"/>
            <a:ext cx="834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Ecosystem Use Cases</a:t>
            </a:r>
            <a:endParaRPr b="1" sz="13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Journey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requests an ambulance via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Emergency Services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platform.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Ambulance Administrator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assigns the nearest ambulance, and an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Ambulance Driver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transports the patient to the hospital.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Receptionist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checks patient details, assigns a room if required, and schedules a consultation with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diagnoses the patient and either refers them to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prescribes medication.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lab testing is needed,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Receptionist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schedules an appointment with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Diagnostic Labs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Technician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performs tests and delivers reports.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reviews the results and adjusts the treatment plan.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medicines are required,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Pharmacist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dispenses the medication prescribed by the doctor.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71900" y="1610475"/>
            <a:ext cx="834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Interactions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Diagnostics Admin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coordinates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Diagnostic Equipment Vendors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lab device maintenance and procurement.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Pharmaceutical Admin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medicine availability by liaising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Pharmaceutical Manufacturers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Admin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seamless data exchange and platform security across enterprises.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Flow Example</a:t>
            </a:r>
            <a:endParaRPr b="1" sz="13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patient logs into the MediLink platform and requests an ambulance.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ambulance service assigns a driver who picks up the patient and drops them at the hospital.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receptionist registers the patient, books an appointment, and assigns a room.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doctor conducts a diagnosis and refers the patient for further testing or treatment.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Diagnostic labs perform tests and share reports.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doctor reviews the results and prescribes medicines, which the patient collects from a pharmacy.</a:t>
            </a:r>
            <a:endParaRPr b="1" sz="13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0" y="54700"/>
            <a:ext cx="1202000" cy="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