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46" y="-38"/>
            <a:ext cx="1052626" cy="323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1" y="249427"/>
            <a:ext cx="4987036" cy="3164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2926" y="504520"/>
            <a:ext cx="3300729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51" y="3313887"/>
            <a:ext cx="610425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0085"/>
            <a:ext cx="9133331" cy="47830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021" y="360489"/>
            <a:ext cx="6954901" cy="4085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460501"/>
            <a:ext cx="8568055" cy="3700779"/>
            <a:chOff x="0" y="460501"/>
            <a:chExt cx="8568055" cy="3700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1583"/>
              <a:ext cx="3080765" cy="1812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765" y="481583"/>
              <a:ext cx="2328163" cy="223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" y="2294077"/>
              <a:ext cx="2941701" cy="181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0765" y="2294064"/>
              <a:ext cx="2457450" cy="186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057" y="460501"/>
              <a:ext cx="3158490" cy="199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215" y="2458148"/>
              <a:ext cx="3029204" cy="1702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0" y="455803"/>
            <a:ext cx="8551545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  <a:p>
            <a:pPr marL="12700" marR="5080" indent="224154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category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sub-categories</a:t>
            </a:r>
            <a:endParaRPr sz="1800">
              <a:latin typeface="Calibri"/>
              <a:cs typeface="Calibri"/>
            </a:endParaRPr>
          </a:p>
          <a:p>
            <a:pPr marL="12700" marR="220345" indent="224154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180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sub-category.</a:t>
            </a: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101</Words>
  <Application>Microsoft Office PowerPoint</Application>
  <PresentationFormat>On-screen Show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adityavpujari2002@outlook.com</cp:lastModifiedBy>
  <cp:revision>2</cp:revision>
  <dcterms:created xsi:type="dcterms:W3CDTF">2025-08-12T04:13:57Z</dcterms:created>
  <dcterms:modified xsi:type="dcterms:W3CDTF">2025-08-12T04:20:47Z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2025-08-12T00:00:00Z</vt:filetime>
  </property>
  <property fmtid="{D5CDD505-2E9C-101B-9397-08002B2CF9AE}" pid="5" name="Producer">
    <vt:lpwstr>Microsoft® PowerPoint® 2021</vt:lpwstr>
  </property>
</Properties>
</file>