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63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5429-77E8-47C6-858D-B6C3420EE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F8060-CE2B-4DC7-AA1E-DAE45B64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8A9A-916E-43AF-A737-FFD94BAC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01AB-B467-4394-959B-654BE45A155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D4B4-6F47-4C75-BD12-666D4A8C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FAAA-FD17-4F08-A21D-7743B9C8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5E1C-8D94-44A0-B1AE-C32678357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38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405E-FDBF-4AAF-8D8A-09CADA05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3B216-B466-4364-A02A-6163DD8BD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4AF4-EF52-4BE8-8EBC-33DB24CE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01AB-B467-4394-959B-654BE45A155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5642-E350-4AC3-91A8-854B161A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F497-9D1E-4143-B6E5-7745C751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5E1C-8D94-44A0-B1AE-C32678357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7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DD062-9440-43C1-8E32-72BF0C21F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BF914-7E60-4ACE-8E10-9519690ED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2606-5049-496C-A54F-B27AF18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01AB-B467-4394-959B-654BE45A155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AAA7-74FC-4862-8344-E36DC13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850F-E874-46B6-A76F-F6FDA1B8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5E1C-8D94-44A0-B1AE-C32678357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0D0F-6E3C-4243-815D-9A972FFC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E475-DF32-40C9-AFCC-5A6BF918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7CB3-6815-4BEE-A10A-8EC49B7B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01AB-B467-4394-959B-654BE45A155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6E10-6F5B-4461-AD14-B80C5D12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AE9D7-5D10-4EB7-A1DF-E120E782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5E1C-8D94-44A0-B1AE-C32678357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51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462D-4B8C-4037-B336-C48B8BF4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178AD-F248-443D-9FC6-E811AB1C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77B2-D8E4-4C5A-AC64-01F2AF02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01AB-B467-4394-959B-654BE45A155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5A46-4D0C-4F60-8E4D-40EC6CA3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B3FD-831F-4600-A206-46F4EA64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5E1C-8D94-44A0-B1AE-C32678357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76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EE6B-8B4C-43AE-A1F5-896925EF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3B29-3073-493D-B816-B9E3FE17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3A241-6E66-4468-B5F9-8F59105F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DC501-AEBF-412B-B2F1-CD39E43F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01AB-B467-4394-959B-654BE45A155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503C-2F7E-4CE2-974B-165630D1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B39D-1EA9-4A3E-9347-1541BFEF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5E1C-8D94-44A0-B1AE-C32678357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3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FF74-C316-40AB-A402-64A8EC14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ECCD-4D95-4442-9D79-D2ED650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79CB2-24AC-4931-853F-AA4FA9764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1D69E-F284-4FF1-ACAE-D3B3F70C9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C9970-0546-42CF-A567-A20EE8736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32469-46F6-417D-A995-61C8A1C1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01AB-B467-4394-959B-654BE45A155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2AEC9-A251-4612-A104-67F6426A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67516-DD14-46AE-A69D-78B0F537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5E1C-8D94-44A0-B1AE-C32678357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447A-6E23-4433-B1D3-BDF6B168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B5873-BBC0-4F39-BFBD-E4589991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01AB-B467-4394-959B-654BE45A155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BB65-945E-4693-996B-B99A3C67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A1CEA-979B-43BF-B707-3992A682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5E1C-8D94-44A0-B1AE-C32678357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0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6E035-9413-4223-82C4-5D3BD49D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01AB-B467-4394-959B-654BE45A155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E8394-FE52-4B8C-BDEC-AE1D1A10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2B5F8-3EE7-47A9-937C-1117DF32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5E1C-8D94-44A0-B1AE-C32678357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2C76-56E2-4059-9298-8AD72E9D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F8AF-0904-4E36-85DA-134F99769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C7915-2425-4F0D-A6B4-9A83D1E9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FFA17-12A0-47AF-928A-9607D7CF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01AB-B467-4394-959B-654BE45A155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C6CAB-B33E-48B8-B408-04CE9769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84C52-2189-431C-A2DD-BC6AFADD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5E1C-8D94-44A0-B1AE-C32678357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1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E9EE-0A6B-46E7-A741-C12E8372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6ECFD-589E-4877-ADB4-94636D178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3C332-6FD3-4F98-AB40-FA1583BFE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4DAA7-B06A-480F-B46D-3238A489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01AB-B467-4394-959B-654BE45A155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348AC-FCE7-484D-BE62-83D7ECF7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96D3-75EB-425F-9A34-631AC6F2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5E1C-8D94-44A0-B1AE-C32678357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6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89899-E78D-444A-B4C2-B242C834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DFB4-AE36-4C36-AEA9-D1C06E57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C834-DAC3-49BB-9146-AAB6B85E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01AB-B467-4394-959B-654BE45A1555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E40B-D20B-477F-A96E-AC88724F8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9DB4-6762-4C01-A972-97A9A2FD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5E1C-8D94-44A0-B1AE-C32678357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1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84AA-4C97-43E4-8314-E55CF58FA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IEEE SITE FOR YOUR BENEFIT AS MUCHA S POSSIBLE 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C2927C-76B2-4BFB-BC24-C0E3999BD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24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113ADA-5E19-49A6-8151-6DB766BB6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BRANCH TRAINING</a:t>
            </a:r>
            <a:br>
              <a:rPr lang="en-US" dirty="0"/>
            </a:br>
            <a:r>
              <a:rPr lang="en-US" dirty="0"/>
              <a:t>(PDFs)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83FD0C-EB43-4090-A287-15B90FAFB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THROUGH ALL THE POINTS IN PDF</a:t>
            </a:r>
          </a:p>
          <a:p>
            <a:r>
              <a:rPr lang="en-US" dirty="0"/>
              <a:t>NOTE DOWN ALL THE IMP POINTS TO BE TAKEN CARE OF</a:t>
            </a:r>
          </a:p>
          <a:p>
            <a:r>
              <a:rPr lang="en-US" dirty="0"/>
              <a:t>EVERY CORE MEMBER SHOULD GO THROUGH EACH AND EVERY POINT IN THE 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3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B71732-A2A0-4463-8A5C-BE0ED98B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NEW ID CARDS 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F2372-6BA2-4E13-B7F8-201BA5B14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DISTRIBUTE LANYARDS TO NEW CORE MEMBERS</a:t>
            </a:r>
          </a:p>
          <a:p>
            <a:r>
              <a:rPr lang="en-US" dirty="0"/>
              <a:t>DESIGN NEW ID CARDS AND P[RINT THEM</a:t>
            </a:r>
          </a:p>
          <a:p>
            <a:r>
              <a:rPr lang="en-US" dirty="0"/>
              <a:t>DESIGN NEW TSHIRTS (HOODIES OR JACKETS)</a:t>
            </a:r>
            <a:r>
              <a:rPr lang="en-IN" dirty="0"/>
              <a:t> </a:t>
            </a:r>
          </a:p>
          <a:p>
            <a:r>
              <a:rPr lang="en-IN" dirty="0"/>
              <a:t>IEEE CORE MUST HAVE TSHIRTS, LANYARDS,ID CARDS WITH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21A-97CC-4B02-AEEE-C415FA57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handles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278CC-A398-4A15-96D6-D76CE9DB7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Instagram </a:t>
            </a:r>
          </a:p>
          <a:p>
            <a:r>
              <a:rPr lang="en-US" dirty="0"/>
              <a:t>Facebook </a:t>
            </a:r>
          </a:p>
          <a:p>
            <a:r>
              <a:rPr lang="en-US" dirty="0"/>
              <a:t>You tube</a:t>
            </a:r>
          </a:p>
          <a:p>
            <a:r>
              <a:rPr lang="en-US" dirty="0"/>
              <a:t>LinkedIn</a:t>
            </a:r>
          </a:p>
          <a:p>
            <a:r>
              <a:rPr lang="en-US" dirty="0"/>
              <a:t>Website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48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DF2C-75F1-4573-813B-544F6BE9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AMAZING WEBSITE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D600E-AC95-4518-8E7C-E54C4C14F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EG: IEEE_NCU</a:t>
            </a:r>
          </a:p>
          <a:p>
            <a:r>
              <a:rPr lang="en-US" dirty="0"/>
              <a:t>EG: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82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9AA2-5599-40F6-9B94-10BBEFC4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WORKSHOP </a:t>
            </a:r>
            <a:br>
              <a:rPr lang="en-US" dirty="0"/>
            </a:br>
            <a:r>
              <a:rPr lang="en-US" dirty="0"/>
              <a:t>RESUME WRITING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00FDD-6309-447D-85E3-00E896C85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OVERLEAF WE CAN EITHER CONDYCT A FREE WORKSOP OR JUST UPLOAD A VIDEO ON SOCIAL MEDIA </a:t>
            </a:r>
          </a:p>
          <a:p>
            <a:r>
              <a:rPr lang="en-US" dirty="0"/>
              <a:t>MAIN IDEA  BEHIND THIS IS TO MAKE STUDENTS AWARE OF HOW IMP IS IT TO PARTICIPATE IN EXTRA CURRICULUM.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27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E9E4-C67E-42C8-B148-133243E0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TECHNICAL WORKSHOP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BEB4-3427-4213-BC19-D3A75ABAE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TINKERCAD OPEN SOURCE SOFTWARE (4 CORE MEMBERS SHOULD BE LEARNING THIS SOFTWARE </a:t>
            </a:r>
          </a:p>
          <a:p>
            <a:r>
              <a:rPr lang="en-US" dirty="0"/>
              <a:t>REST SHOULD BE INVOLVED WITH LOGISTIC </a:t>
            </a:r>
          </a:p>
          <a:p>
            <a:r>
              <a:rPr lang="en-US" dirty="0"/>
              <a:t>WORKSHOP SHOULD BE OF GREAT QUALITY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13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ABB9-B4C1-4027-BDE6-93CACE39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CIRCUIT DESIGNING COMPETITIONS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4F3F0-12A6-4C23-B6AA-90D13833E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INDIVIDUAL </a:t>
            </a:r>
          </a:p>
          <a:p>
            <a:r>
              <a:rPr lang="en-IN" dirty="0"/>
              <a:t>TINKERCAD SOFTWARE ONLY</a:t>
            </a:r>
          </a:p>
          <a:p>
            <a:r>
              <a:rPr lang="en-IN" dirty="0"/>
              <a:t>SHOULD BE A FUN EVENT</a:t>
            </a:r>
          </a:p>
          <a:p>
            <a:r>
              <a:rPr lang="en-IN" dirty="0"/>
              <a:t>WINNERS WILL BE GIVEN ARDUINO AS A PRESNT</a:t>
            </a:r>
          </a:p>
          <a:p>
            <a:r>
              <a:rPr lang="en-IN" dirty="0"/>
              <a:t>ALL PARTICIPANTS SHOULD GET CERTIFICATES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73B8-280A-43A5-A85A-EAC15E5C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F7CAB-6038-4830-AC67-836AF43A2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6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USE IEEE SITE FOR YOUR BENEFIT AS MUCHA S POSSIBLE </vt:lpstr>
      <vt:lpstr>STUDENT BRANCH TRAINING (PDFs)</vt:lpstr>
      <vt:lpstr>PRINT NEW ID CARDS </vt:lpstr>
      <vt:lpstr>Social media handles </vt:lpstr>
      <vt:lpstr>BUILD AMAZING WEBSITE </vt:lpstr>
      <vt:lpstr>FIRST WORKSHOP  RESUME WRITING</vt:lpstr>
      <vt:lpstr>FIRST TECHNICAL WORKSHOP</vt:lpstr>
      <vt:lpstr>ELECTRIC CIRCUIT DESIGNING COMPETITIONS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IEEE SITE FOR YOUR BENEFIT AS MUCHA S POSSIBLE </dc:title>
  <dc:creator>Arun</dc:creator>
  <cp:lastModifiedBy>Arun</cp:lastModifiedBy>
  <cp:revision>6</cp:revision>
  <dcterms:created xsi:type="dcterms:W3CDTF">2020-12-18T12:56:37Z</dcterms:created>
  <dcterms:modified xsi:type="dcterms:W3CDTF">2020-12-18T16:02:15Z</dcterms:modified>
</cp:coreProperties>
</file>