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-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-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-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Zhongqiao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Zhongqiao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Shankar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Shankar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Shankar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cM4LH8UaCRbIxjURvF70A0_OpFfCy96yMQdAZWcPzM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82325" y="1265125"/>
            <a:ext cx="62328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ML-based Investment Advisor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 Bui, Sarah Kelley, Zhongqiao Jin, Shankar</a:t>
            </a:r>
          </a:p>
        </p:txBody>
      </p:sp>
      <p:pic>
        <p:nvPicPr>
          <p:cNvPr descr="Screen Shot 2017-10-09 at 5.29.59 AM.png" id="65" name="Shape 6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06087" y="291425"/>
            <a:ext cx="8585275" cy="47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28515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plan and next steps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195825"/>
            <a:ext cx="8368200" cy="33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Status: Stock price data collected. Fetching rest of the data is in progress.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Step: NLP on news and data integration; begin development of ML models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Timeline: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details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NLP Feature Extraction 11/01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UI shell 11/10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 Model 11/20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-"/>
            </a:pPr>
            <a:r>
              <a:rPr lang="en"/>
              <a:t>Final User Testing 12/06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Overall Approach: SCRUM, Iterative, </a:t>
            </a:r>
            <a:r>
              <a:rPr lang="en"/>
              <a:t>parallel</a:t>
            </a:r>
            <a:r>
              <a:rPr lang="en"/>
              <a:t>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 &amp; content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Goal:</a:t>
            </a:r>
            <a:r>
              <a:rPr lang="en"/>
              <a:t> Build a tool that suggests an ideal stock portfolio for long-term investments.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Angle: </a:t>
            </a:r>
            <a:r>
              <a:rPr lang="en"/>
              <a:t>Use natural language processing and time series techniques to gain insight from news articles to use as part of a stock prediction model.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Target User: </a:t>
            </a:r>
            <a:r>
              <a:rPr lang="en"/>
              <a:t>Tech-savvy, moderately-low stakes investors.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Limitation: </a:t>
            </a:r>
            <a:r>
              <a:rPr lang="en"/>
              <a:t>Initially, at least, not real time and restricted to S&amp;P 500.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well researched space, lots of interest and talent already working on these issues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 implementation includes: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 Series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News Data processed by NLP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iteration is for stock picks; could benefit </a:t>
            </a:r>
            <a:r>
              <a:rPr lang="en" strike="sngStrike"/>
              <a:t>tech-savvy</a:t>
            </a:r>
            <a:r>
              <a:rPr lang="en"/>
              <a:t> small investors who don’t have enough investment money to justify an investment advisor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also be generalized to more rapid trading also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use case for real-time adaptation of stock portfolios in response to breaking news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Impact depends deeply on how predictive our model 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learning goals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54557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our understanding of </a:t>
            </a:r>
            <a:r>
              <a:rPr lang="en"/>
              <a:t>financial</a:t>
            </a:r>
            <a:r>
              <a:rPr lang="en"/>
              <a:t> models/forecasting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feature performance used in the model, we will learn the level of impacts each feature will have to the stock price movement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would also learn the portfolio theory according to different risk aversion, return period, initial funding settings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our knowledge of time series methods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implementing time series model in our product, it will help us not only from </a:t>
            </a:r>
            <a:r>
              <a:rPr lang="en"/>
              <a:t>theoretical perspective but also</a:t>
            </a:r>
            <a:r>
              <a:rPr lang="en"/>
              <a:t> via a </a:t>
            </a:r>
            <a:r>
              <a:rPr lang="en"/>
              <a:t>practically way to understand how to model 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practical, results-driven applications of natural language processing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"/>
              <a:t>We will explore the usage of NLP in financial models, we can see whether the NLP data will help the </a:t>
            </a:r>
            <a:r>
              <a:rPr lang="en"/>
              <a:t>prediction</a:t>
            </a:r>
            <a:r>
              <a:rPr lang="en"/>
              <a:t> of stock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Data:</a:t>
            </a:r>
            <a:r>
              <a:rPr lang="en"/>
              <a:t> Integrate historical stock prices, news and twitter data relating to stocks from the S&amp;P 500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Modelling: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Extract possible features from text data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News related to high profile personnel changes; regulatory issues; newsworthy successes or failures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 baseline model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time series model to predict the future stock price.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take NLP data as supportive features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Iterative model improvements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-"/>
            </a:pPr>
            <a:r>
              <a:rPr lang="en"/>
              <a:t>If time allows, will try Neural Network model such as LSTM  to enhance the current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39350" y="272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and evaluating the data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633950"/>
            <a:ext cx="8368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Financial Data: Historical data, from 2000-01-01 - present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price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Quarterly Revenue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Quarterly P/E ratio (only limited data available)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News Data: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RSS feeds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Company news, Technology trends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Historical : Comprehensive news, but unstructured, data is available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Parsing and categorizing will be challenging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Twitter Data: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Official corporate tweets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related chatter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of Data Quality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Underway, working on data access via APIs</a:t>
            </a:r>
          </a:p>
          <a:p>
            <a:pPr indent="-317500" lvl="1" marL="914400">
              <a:spcBef>
                <a:spcPts val="0"/>
              </a:spcBef>
              <a:buSzPts val="1400"/>
              <a:buChar char="-"/>
            </a:pPr>
            <a:r>
              <a:rPr lang="en"/>
              <a:t>As predictive model evolves, data refinement is anticipated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5755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findings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3875" y="716950"/>
            <a:ext cx="8404200" cy="378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 varies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with lots of noise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Needs pre-processing to extract useful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Consolidated textual data does not go all the way back to  2000-01-01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has variety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in various formats, most of the data is well understood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mostly static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a stream and the flow is not a firehose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feed rates are not a challenge in the processing pipeline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Data is structured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vendors  provide different formats, CSV is the most useful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Data is unstructured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processing model will help refine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will iteratively help define what data needs to feed into it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Once trained, models will be stable over macro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Ethical and Legal Risks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Ethically: We don’t want to harm people with bad investment advice.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Mitigation: Clear warning that this is for exploratory purposes only until model is well tested.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some kind of disclaimer/warning about uncertainty. How do we get people to actually read it?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mitigate negative impact on less savvy investors?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Legally: Giving bad investment advice is not illegal (?)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we developed the platform to actually invest people’s money directly, we would have a lot of issues about data security/privacy etc also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"/>
              <a:t>We will be collecting very limited data and no personally identifying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/ questions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What, if any, are the legal implications of providing investment advice?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we handle ethical issues, especially if less </a:t>
            </a:r>
            <a:r>
              <a:rPr lang="en"/>
              <a:t>financially</a:t>
            </a:r>
            <a:r>
              <a:rPr lang="en"/>
              <a:t> savvy people ended up using the product?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Quality of Twitter data: too much noise? TBD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Historical data for PE ratios, revenues, dividends and financial news? TBD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 to consider? Bollinger bands, daily returns,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Performance concerns of NLP on analyzing the large volume of historical news?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