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Raj" initials="AR" lastIdx="1" clrIdx="0">
    <p:extLst>
      <p:ext uri="{19B8F6BF-5375-455C-9EA6-DF929625EA0E}">
        <p15:presenceInfo xmlns:p15="http://schemas.microsoft.com/office/powerpoint/2012/main" userId="b03a88c9115e9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5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0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0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3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A408B4-4811-433A-877E-C5820B91F414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56D89-8351-42B5-B383-FCA1E751957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4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BD42-CBA5-42A5-9F52-7330F371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365125"/>
            <a:ext cx="10902461" cy="614997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RISC and CISC</a:t>
            </a:r>
            <a:b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01866-749F-440B-A6BB-FCE63F28C64D}"/>
              </a:ext>
            </a:extLst>
          </p:cNvPr>
          <p:cNvSpPr txBox="1"/>
          <p:nvPr/>
        </p:nvSpPr>
        <p:spPr>
          <a:xfrm>
            <a:off x="9574824" y="5536663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U20CS100_Aditya_Raj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8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C5-B560-44FF-A4B3-2FADD661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" y="123093"/>
            <a:ext cx="11605845" cy="509954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RISC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0E0-4F48-4931-A61B-AE936581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817685"/>
            <a:ext cx="11913577" cy="5468815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stands for Reduced Instruction Set Computer.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microprocessor architecture that uses small instruction set of uniform length.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simple instructions are executed in one clock cycle.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chips are relatively simple to design.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inexpensive.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disadvantage is that the computer has to repeatedly perform simple operations in order to execute a large program that has a large number of processing operations.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RISC chips include SPARC, POWER PC.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less number of instructions.</a:t>
            </a: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addressing formats are supported.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doesn’t support arrays.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doesn’t use condition codes.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7BE-59D4-40B9-AC74-3A5EF0E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96715"/>
            <a:ext cx="11072446" cy="527539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518E-7EE8-4258-8790-9B7B9C1B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756138"/>
            <a:ext cx="11667392" cy="555673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stands for Complex Instruction Set Computer.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offers hundreds of instructions of different sizes to the users.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architecture has a set of special purpose circuits which help execute the instructions at a high speed.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instructions interact with memory using complex addressing modes.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processors reduce the size of the program.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Consequently, they take less number of memory cycles to execute the programs.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overall speed of execution is high.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CISC include Intel architecture, AMD.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supports array.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a large number of instructions.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and logical operations can be applied to memory and register operands.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codes are used.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73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241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Symbol</vt:lpstr>
      <vt:lpstr>Times New Roman</vt:lpstr>
      <vt:lpstr>Retrospect</vt:lpstr>
      <vt:lpstr>Difference Between RISC and CISC   </vt:lpstr>
      <vt:lpstr>RISC</vt:lpstr>
      <vt:lpstr>CISC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RISC and CISC   </dc:title>
  <dc:creator>Aditya Raj</dc:creator>
  <cp:lastModifiedBy>Aditya Raj</cp:lastModifiedBy>
  <cp:revision>1</cp:revision>
  <dcterms:created xsi:type="dcterms:W3CDTF">2021-08-28T12:29:45Z</dcterms:created>
  <dcterms:modified xsi:type="dcterms:W3CDTF">2021-08-28T12:59:14Z</dcterms:modified>
</cp:coreProperties>
</file>