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69" r:id="rId10"/>
    <p:sldId id="259" r:id="rId11"/>
    <p:sldId id="270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250EF-7776-4EF9-B0C5-F173B2AAB7F4}" v="1" dt="2021-09-13T10:03:13.115"/>
    <p1510:client id="{86992871-7612-49F9-BE0E-17E605AD99BA}" v="2" dt="2021-09-13T03:28:22.402"/>
    <p1510:client id="{A9CF1384-E9B6-4AF5-B079-318F1ED56181}" v="2" dt="2021-09-12T05:32:53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DHRUMIANKURBHAI" userId="S::u20cs004@svnitsurat.in::643fbae0-0b13-49fd-ae20-8c0af5fab930" providerId="AD" clId="Web-{F2E5089B-339B-439D-88BA-0CC0DD29536D}"/>
    <pc:docChg chg="modSld">
      <pc:chgData name="SHAHDHRUMIANKURBHAI" userId="S::u20cs004@svnitsurat.in::643fbae0-0b13-49fd-ae20-8c0af5fab930" providerId="AD" clId="Web-{F2E5089B-339B-439D-88BA-0CC0DD29536D}" dt="2021-09-07T06:14:27.350" v="2" actId="1076"/>
      <pc:docMkLst>
        <pc:docMk/>
      </pc:docMkLst>
      <pc:sldChg chg="modSp">
        <pc:chgData name="SHAHDHRUMIANKURBHAI" userId="S::u20cs004@svnitsurat.in::643fbae0-0b13-49fd-ae20-8c0af5fab930" providerId="AD" clId="Web-{F2E5089B-339B-439D-88BA-0CC0DD29536D}" dt="2021-09-07T06:14:27.350" v="2" actId="1076"/>
        <pc:sldMkLst>
          <pc:docMk/>
          <pc:sldMk cId="669026064" sldId="261"/>
        </pc:sldMkLst>
        <pc:picChg chg="mod">
          <ac:chgData name="SHAHDHRUMIANKURBHAI" userId="S::u20cs004@svnitsurat.in::643fbae0-0b13-49fd-ae20-8c0af5fab930" providerId="AD" clId="Web-{F2E5089B-339B-439D-88BA-0CC0DD29536D}" dt="2021-09-07T06:14:27.350" v="2" actId="1076"/>
          <ac:picMkLst>
            <pc:docMk/>
            <pc:sldMk cId="669026064" sldId="261"/>
            <ac:picMk id="5" creationId="{2FE9C260-F955-434F-B7DE-D7DB05BD7817}"/>
          </ac:picMkLst>
        </pc:picChg>
      </pc:sldChg>
    </pc:docChg>
  </pc:docChgLst>
  <pc:docChgLst>
    <pc:chgData name="HEMNANIMIHIRJITUMAL" userId="S::u20cs083@svnitsurat.in::9d49971f-a910-4e83-b354-7414472669ec" providerId="AD" clId="Web-{CDD3606F-0802-4554-A7A6-74FC923B6309}"/>
    <pc:docChg chg="modSld">
      <pc:chgData name="HEMNANIMIHIRJITUMAL" userId="S::u20cs083@svnitsurat.in::9d49971f-a910-4e83-b354-7414472669ec" providerId="AD" clId="Web-{CDD3606F-0802-4554-A7A6-74FC923B6309}" dt="2021-09-07T07:07:41.806" v="2" actId="14100"/>
      <pc:docMkLst>
        <pc:docMk/>
      </pc:docMkLst>
      <pc:sldChg chg="modSp">
        <pc:chgData name="HEMNANIMIHIRJITUMAL" userId="S::u20cs083@svnitsurat.in::9d49971f-a910-4e83-b354-7414472669ec" providerId="AD" clId="Web-{CDD3606F-0802-4554-A7A6-74FC923B6309}" dt="2021-09-07T07:07:41.806" v="2" actId="14100"/>
        <pc:sldMkLst>
          <pc:docMk/>
          <pc:sldMk cId="2403936933" sldId="265"/>
        </pc:sldMkLst>
        <pc:spChg chg="mod">
          <ac:chgData name="HEMNANIMIHIRJITUMAL" userId="S::u20cs083@svnitsurat.in::9d49971f-a910-4e83-b354-7414472669ec" providerId="AD" clId="Web-{CDD3606F-0802-4554-A7A6-74FC923B6309}" dt="2021-09-07T07:07:41.806" v="2" actId="14100"/>
          <ac:spMkLst>
            <pc:docMk/>
            <pc:sldMk cId="2403936933" sldId="265"/>
            <ac:spMk id="3" creationId="{D64F0FF3-FE69-42E5-AEF4-A1518382DB1A}"/>
          </ac:spMkLst>
        </pc:spChg>
        <pc:picChg chg="mod">
          <ac:chgData name="HEMNANIMIHIRJITUMAL" userId="S::u20cs083@svnitsurat.in::9d49971f-a910-4e83-b354-7414472669ec" providerId="AD" clId="Web-{CDD3606F-0802-4554-A7A6-74FC923B6309}" dt="2021-09-07T07:07:07.633" v="1" actId="1076"/>
          <ac:picMkLst>
            <pc:docMk/>
            <pc:sldMk cId="2403936933" sldId="265"/>
            <ac:picMk id="5" creationId="{1D07B29A-BFEF-46FC-84D2-EC383326F3F6}"/>
          </ac:picMkLst>
        </pc:picChg>
      </pc:sldChg>
      <pc:sldChg chg="modSp">
        <pc:chgData name="HEMNANIMIHIRJITUMAL" userId="S::u20cs083@svnitsurat.in::9d49971f-a910-4e83-b354-7414472669ec" providerId="AD" clId="Web-{CDD3606F-0802-4554-A7A6-74FC923B6309}" dt="2021-09-07T06:19:29.416" v="0" actId="1076"/>
        <pc:sldMkLst>
          <pc:docMk/>
          <pc:sldMk cId="3050349676" sldId="269"/>
        </pc:sldMkLst>
        <pc:picChg chg="mod">
          <ac:chgData name="HEMNANIMIHIRJITUMAL" userId="S::u20cs083@svnitsurat.in::9d49971f-a910-4e83-b354-7414472669ec" providerId="AD" clId="Web-{CDD3606F-0802-4554-A7A6-74FC923B6309}" dt="2021-09-07T06:19:29.416" v="0" actId="1076"/>
          <ac:picMkLst>
            <pc:docMk/>
            <pc:sldMk cId="3050349676" sldId="269"/>
            <ac:picMk id="5" creationId="{B2BCEE24-EEA5-4F95-AAE1-1F83443FFC37}"/>
          </ac:picMkLst>
        </pc:picChg>
      </pc:sldChg>
    </pc:docChg>
  </pc:docChgLst>
  <pc:docChgLst>
    <pc:chgData name="BHAGATKABIRKABIR" userId="S::u20cs020@svnitsurat.in::975965ed-ac8a-455a-b33f-338d426e32a1" providerId="AD" clId="Web-{86992871-7612-49F9-BE0E-17E605AD99BA}"/>
    <pc:docChg chg="modSld">
      <pc:chgData name="BHAGATKABIRKABIR" userId="S::u20cs020@svnitsurat.in::975965ed-ac8a-455a-b33f-338d426e32a1" providerId="AD" clId="Web-{86992871-7612-49F9-BE0E-17E605AD99BA}" dt="2021-09-13T03:28:22.402" v="1" actId="1076"/>
      <pc:docMkLst>
        <pc:docMk/>
      </pc:docMkLst>
      <pc:sldChg chg="modSp">
        <pc:chgData name="BHAGATKABIRKABIR" userId="S::u20cs020@svnitsurat.in::975965ed-ac8a-455a-b33f-338d426e32a1" providerId="AD" clId="Web-{86992871-7612-49F9-BE0E-17E605AD99BA}" dt="2021-09-13T03:28:22.402" v="1" actId="1076"/>
        <pc:sldMkLst>
          <pc:docMk/>
          <pc:sldMk cId="1076325487" sldId="262"/>
        </pc:sldMkLst>
        <pc:picChg chg="mod">
          <ac:chgData name="BHAGATKABIRKABIR" userId="S::u20cs020@svnitsurat.in::975965ed-ac8a-455a-b33f-338d426e32a1" providerId="AD" clId="Web-{86992871-7612-49F9-BE0E-17E605AD99BA}" dt="2021-09-13T03:28:22.402" v="1" actId="1076"/>
          <ac:picMkLst>
            <pc:docMk/>
            <pc:sldMk cId="1076325487" sldId="262"/>
            <ac:picMk id="5" creationId="{C44AF8BC-D4FA-444F-8507-BD7C7AADB2A4}"/>
          </ac:picMkLst>
        </pc:picChg>
      </pc:sldChg>
    </pc:docChg>
  </pc:docChgLst>
  <pc:docChgLst>
    <pc:chgData name="VIJENDRASAINISAINI" userId="S::u20cs018@svnitsurat.in::e00dba6a-c656-411b-817f-fb803ed858c7" providerId="AD" clId="Web-{0A4250EF-7776-4EF9-B0C5-F173B2AAB7F4}"/>
    <pc:docChg chg="modSld">
      <pc:chgData name="VIJENDRASAINISAINI" userId="S::u20cs018@svnitsurat.in::e00dba6a-c656-411b-817f-fb803ed858c7" providerId="AD" clId="Web-{0A4250EF-7776-4EF9-B0C5-F173B2AAB7F4}" dt="2021-09-13T10:03:13.115" v="0" actId="14100"/>
      <pc:docMkLst>
        <pc:docMk/>
      </pc:docMkLst>
      <pc:sldChg chg="modSp">
        <pc:chgData name="VIJENDRASAINISAINI" userId="S::u20cs018@svnitsurat.in::e00dba6a-c656-411b-817f-fb803ed858c7" providerId="AD" clId="Web-{0A4250EF-7776-4EF9-B0C5-F173B2AAB7F4}" dt="2021-09-13T10:03:13.115" v="0" actId="14100"/>
        <pc:sldMkLst>
          <pc:docMk/>
          <pc:sldMk cId="3050349676" sldId="269"/>
        </pc:sldMkLst>
        <pc:picChg chg="mod">
          <ac:chgData name="VIJENDRASAINISAINI" userId="S::u20cs018@svnitsurat.in::e00dba6a-c656-411b-817f-fb803ed858c7" providerId="AD" clId="Web-{0A4250EF-7776-4EF9-B0C5-F173B2AAB7F4}" dt="2021-09-13T10:03:13.115" v="0" actId="14100"/>
          <ac:picMkLst>
            <pc:docMk/>
            <pc:sldMk cId="3050349676" sldId="269"/>
            <ac:picMk id="5" creationId="{B2BCEE24-EEA5-4F95-AAE1-1F83443FFC37}"/>
          </ac:picMkLst>
        </pc:picChg>
      </pc:sldChg>
    </pc:docChg>
  </pc:docChgLst>
  <pc:docChgLst>
    <pc:chgData name="OZADHAIRYAMAHENDRAKUMAR" userId="S::u20cs108@svnitsurat.in::3c14fad8-9115-437c-9607-bcf0e3e1027d" providerId="AD" clId="Web-{A4D4592E-45FE-4CE9-AFCB-D613D910C206}"/>
    <pc:docChg chg="modSld">
      <pc:chgData name="OZADHAIRYAMAHENDRAKUMAR" userId="S::u20cs108@svnitsurat.in::3c14fad8-9115-437c-9607-bcf0e3e1027d" providerId="AD" clId="Web-{A4D4592E-45FE-4CE9-AFCB-D613D910C206}" dt="2021-09-07T17:50:16.184" v="0" actId="1076"/>
      <pc:docMkLst>
        <pc:docMk/>
      </pc:docMkLst>
      <pc:sldChg chg="modSp">
        <pc:chgData name="OZADHAIRYAMAHENDRAKUMAR" userId="S::u20cs108@svnitsurat.in::3c14fad8-9115-437c-9607-bcf0e3e1027d" providerId="AD" clId="Web-{A4D4592E-45FE-4CE9-AFCB-D613D910C206}" dt="2021-09-07T17:50:16.184" v="0" actId="1076"/>
        <pc:sldMkLst>
          <pc:docMk/>
          <pc:sldMk cId="4024813296" sldId="258"/>
        </pc:sldMkLst>
        <pc:picChg chg="mod">
          <ac:chgData name="OZADHAIRYAMAHENDRAKUMAR" userId="S::u20cs108@svnitsurat.in::3c14fad8-9115-437c-9607-bcf0e3e1027d" providerId="AD" clId="Web-{A4D4592E-45FE-4CE9-AFCB-D613D910C206}" dt="2021-09-07T17:50:16.184" v="0" actId="1076"/>
          <ac:picMkLst>
            <pc:docMk/>
            <pc:sldMk cId="4024813296" sldId="258"/>
            <ac:picMk id="5" creationId="{1829804D-32DC-427B-9E27-FB7EC7A52B04}"/>
          </ac:picMkLst>
        </pc:picChg>
      </pc:sldChg>
    </pc:docChg>
  </pc:docChgLst>
  <pc:docChgLst>
    <pc:chgData name="ZALADIVYBALDEVBHAI" userId="d3993158-3be0-4070-b1f5-94e7a7efc84f" providerId="ADAL" clId="{EACEE7F8-44EB-3B4E-96EE-17B11BC4A5FF}"/>
    <pc:docChg chg="undo custSel modSld">
      <pc:chgData name="ZALADIVYBALDEVBHAI" userId="d3993158-3be0-4070-b1f5-94e7a7efc84f" providerId="ADAL" clId="{EACEE7F8-44EB-3B4E-96EE-17B11BC4A5FF}" dt="2021-09-09T11:50:12.812" v="22" actId="1076"/>
      <pc:docMkLst>
        <pc:docMk/>
      </pc:docMkLst>
      <pc:sldChg chg="modSp">
        <pc:chgData name="ZALADIVYBALDEVBHAI" userId="d3993158-3be0-4070-b1f5-94e7a7efc84f" providerId="ADAL" clId="{EACEE7F8-44EB-3B4E-96EE-17B11BC4A5FF}" dt="2021-09-09T11:50:12.812" v="22" actId="1076"/>
        <pc:sldMkLst>
          <pc:docMk/>
          <pc:sldMk cId="1076325487" sldId="262"/>
        </pc:sldMkLst>
        <pc:picChg chg="mod">
          <ac:chgData name="ZALADIVYBALDEVBHAI" userId="d3993158-3be0-4070-b1f5-94e7a7efc84f" providerId="ADAL" clId="{EACEE7F8-44EB-3B4E-96EE-17B11BC4A5FF}" dt="2021-09-09T11:50:12.812" v="22" actId="1076"/>
          <ac:picMkLst>
            <pc:docMk/>
            <pc:sldMk cId="1076325487" sldId="262"/>
            <ac:picMk id="5" creationId="{C44AF8BC-D4FA-444F-8507-BD7C7AADB2A4}"/>
          </ac:picMkLst>
        </pc:picChg>
      </pc:sldChg>
      <pc:sldChg chg="modSp">
        <pc:chgData name="ZALADIVYBALDEVBHAI" userId="d3993158-3be0-4070-b1f5-94e7a7efc84f" providerId="ADAL" clId="{EACEE7F8-44EB-3B4E-96EE-17B11BC4A5FF}" dt="2021-09-09T11:07:44.601" v="6" actId="14100"/>
        <pc:sldMkLst>
          <pc:docMk/>
          <pc:sldMk cId="3050349676" sldId="269"/>
        </pc:sldMkLst>
        <pc:picChg chg="mod">
          <ac:chgData name="ZALADIVYBALDEVBHAI" userId="d3993158-3be0-4070-b1f5-94e7a7efc84f" providerId="ADAL" clId="{EACEE7F8-44EB-3B4E-96EE-17B11BC4A5FF}" dt="2021-09-09T11:07:44.601" v="6" actId="14100"/>
          <ac:picMkLst>
            <pc:docMk/>
            <pc:sldMk cId="3050349676" sldId="269"/>
            <ac:picMk id="5" creationId="{B2BCEE24-EEA5-4F95-AAE1-1F83443FFC37}"/>
          </ac:picMkLst>
        </pc:picChg>
      </pc:sldChg>
    </pc:docChg>
  </pc:docChgLst>
  <pc:docChgLst>
    <pc:chgData name="MAHAVIRSINGHSINGH" userId="S::u20cs077@svnitsurat.in::014e5dbd-4640-47d3-bbf7-3fa32898e1d8" providerId="AD" clId="Web-{273C5F27-2333-4470-8B55-4D368F900B53}"/>
    <pc:docChg chg="modSld">
      <pc:chgData name="MAHAVIRSINGHSINGH" userId="S::u20cs077@svnitsurat.in::014e5dbd-4640-47d3-bbf7-3fa32898e1d8" providerId="AD" clId="Web-{273C5F27-2333-4470-8B55-4D368F900B53}" dt="2021-09-07T06:33:21.400" v="8" actId="1076"/>
      <pc:docMkLst>
        <pc:docMk/>
      </pc:docMkLst>
      <pc:sldChg chg="modSp">
        <pc:chgData name="MAHAVIRSINGHSINGH" userId="S::u20cs077@svnitsurat.in::014e5dbd-4640-47d3-bbf7-3fa32898e1d8" providerId="AD" clId="Web-{273C5F27-2333-4470-8B55-4D368F900B53}" dt="2021-09-07T06:33:21.400" v="8" actId="1076"/>
        <pc:sldMkLst>
          <pc:docMk/>
          <pc:sldMk cId="508621586" sldId="259"/>
        </pc:sldMkLst>
        <pc:spChg chg="mod">
          <ac:chgData name="MAHAVIRSINGHSINGH" userId="S::u20cs077@svnitsurat.in::014e5dbd-4640-47d3-bbf7-3fa32898e1d8" providerId="AD" clId="Web-{273C5F27-2333-4470-8B55-4D368F900B53}" dt="2021-09-07T06:33:21.400" v="8" actId="1076"/>
          <ac:spMkLst>
            <pc:docMk/>
            <pc:sldMk cId="508621586" sldId="259"/>
            <ac:spMk id="3" creationId="{889B5CEF-5A4F-4B0E-B48C-872694755198}"/>
          </ac:spMkLst>
        </pc:spChg>
        <pc:picChg chg="mod">
          <ac:chgData name="MAHAVIRSINGHSINGH" userId="S::u20cs077@svnitsurat.in::014e5dbd-4640-47d3-bbf7-3fa32898e1d8" providerId="AD" clId="Web-{273C5F27-2333-4470-8B55-4D368F900B53}" dt="2021-09-07T06:33:17.869" v="7" actId="1076"/>
          <ac:picMkLst>
            <pc:docMk/>
            <pc:sldMk cId="508621586" sldId="259"/>
            <ac:picMk id="5" creationId="{4A4BFC39-F1C1-49A9-BCB0-24DC089390FA}"/>
          </ac:picMkLst>
        </pc:picChg>
      </pc:sldChg>
      <pc:sldChg chg="modSp">
        <pc:chgData name="MAHAVIRSINGHSINGH" userId="S::u20cs077@svnitsurat.in::014e5dbd-4640-47d3-bbf7-3fa32898e1d8" providerId="AD" clId="Web-{273C5F27-2333-4470-8B55-4D368F900B53}" dt="2021-09-07T06:04:23.065" v="0" actId="1076"/>
        <pc:sldMkLst>
          <pc:docMk/>
          <pc:sldMk cId="669026064" sldId="261"/>
        </pc:sldMkLst>
        <pc:picChg chg="mod">
          <ac:chgData name="MAHAVIRSINGHSINGH" userId="S::u20cs077@svnitsurat.in::014e5dbd-4640-47d3-bbf7-3fa32898e1d8" providerId="AD" clId="Web-{273C5F27-2333-4470-8B55-4D368F900B53}" dt="2021-09-07T06:04:23.065" v="0" actId="1076"/>
          <ac:picMkLst>
            <pc:docMk/>
            <pc:sldMk cId="669026064" sldId="261"/>
            <ac:picMk id="5" creationId="{2FE9C260-F955-434F-B7DE-D7DB05BD7817}"/>
          </ac:picMkLst>
        </pc:picChg>
      </pc:sldChg>
    </pc:docChg>
  </pc:docChgLst>
  <pc:docChgLst>
    <pc:chgData name="OZADHAIRYAMAHENDRAKUMAR" userId="S::u20cs108@svnitsurat.in::3c14fad8-9115-437c-9607-bcf0e3e1027d" providerId="AD" clId="Web-{62D3CC09-36BB-4277-8F77-D049C92CA683}"/>
    <pc:docChg chg="delSld">
      <pc:chgData name="OZADHAIRYAMAHENDRAKUMAR" userId="S::u20cs108@svnitsurat.in::3c14fad8-9115-437c-9607-bcf0e3e1027d" providerId="AD" clId="Web-{62D3CC09-36BB-4277-8F77-D049C92CA683}" dt="2021-09-08T04:05:30.568" v="1"/>
      <pc:docMkLst>
        <pc:docMk/>
      </pc:docMkLst>
      <pc:sldChg chg="del">
        <pc:chgData name="OZADHAIRYAMAHENDRAKUMAR" userId="S::u20cs108@svnitsurat.in::3c14fad8-9115-437c-9607-bcf0e3e1027d" providerId="AD" clId="Web-{62D3CC09-36BB-4277-8F77-D049C92CA683}" dt="2021-09-08T04:05:30.068" v="0"/>
        <pc:sldMkLst>
          <pc:docMk/>
          <pc:sldMk cId="208366823" sldId="264"/>
        </pc:sldMkLst>
      </pc:sldChg>
      <pc:sldChg chg="del">
        <pc:chgData name="OZADHAIRYAMAHENDRAKUMAR" userId="S::u20cs108@svnitsurat.in::3c14fad8-9115-437c-9607-bcf0e3e1027d" providerId="AD" clId="Web-{62D3CC09-36BB-4277-8F77-D049C92CA683}" dt="2021-09-08T04:05:30.568" v="1"/>
        <pc:sldMkLst>
          <pc:docMk/>
          <pc:sldMk cId="2403936933" sldId="265"/>
        </pc:sldMkLst>
      </pc:sldChg>
    </pc:docChg>
  </pc:docChgLst>
  <pc:docChgLst>
    <pc:chgData name="GATLAAMULYAREDDY" userId="S::u20cs103@svnitsurat.in::84ac03cc-0445-4ca0-93f6-9b59b035e3a6" providerId="AD" clId="Web-{A9CF1384-E9B6-4AF5-B079-318F1ED56181}"/>
    <pc:docChg chg="modSld">
      <pc:chgData name="GATLAAMULYAREDDY" userId="S::u20cs103@svnitsurat.in::84ac03cc-0445-4ca0-93f6-9b59b035e3a6" providerId="AD" clId="Web-{A9CF1384-E9B6-4AF5-B079-318F1ED56181}" dt="2021-09-12T05:32:53.267" v="1" actId="14100"/>
      <pc:docMkLst>
        <pc:docMk/>
      </pc:docMkLst>
      <pc:sldChg chg="modSp">
        <pc:chgData name="GATLAAMULYAREDDY" userId="S::u20cs103@svnitsurat.in::84ac03cc-0445-4ca0-93f6-9b59b035e3a6" providerId="AD" clId="Web-{A9CF1384-E9B6-4AF5-B079-318F1ED56181}" dt="2021-09-12T05:32:37.391" v="0" actId="14100"/>
        <pc:sldMkLst>
          <pc:docMk/>
          <pc:sldMk cId="4024813296" sldId="258"/>
        </pc:sldMkLst>
        <pc:picChg chg="mod">
          <ac:chgData name="GATLAAMULYAREDDY" userId="S::u20cs103@svnitsurat.in::84ac03cc-0445-4ca0-93f6-9b59b035e3a6" providerId="AD" clId="Web-{A9CF1384-E9B6-4AF5-B079-318F1ED56181}" dt="2021-09-12T05:32:37.391" v="0" actId="14100"/>
          <ac:picMkLst>
            <pc:docMk/>
            <pc:sldMk cId="4024813296" sldId="258"/>
            <ac:picMk id="5" creationId="{1829804D-32DC-427B-9E27-FB7EC7A52B04}"/>
          </ac:picMkLst>
        </pc:picChg>
      </pc:sldChg>
      <pc:sldChg chg="modSp">
        <pc:chgData name="GATLAAMULYAREDDY" userId="S::u20cs103@svnitsurat.in::84ac03cc-0445-4ca0-93f6-9b59b035e3a6" providerId="AD" clId="Web-{A9CF1384-E9B6-4AF5-B079-318F1ED56181}" dt="2021-09-12T05:32:53.267" v="1" actId="14100"/>
        <pc:sldMkLst>
          <pc:docMk/>
          <pc:sldMk cId="1076325487" sldId="262"/>
        </pc:sldMkLst>
        <pc:picChg chg="mod">
          <ac:chgData name="GATLAAMULYAREDDY" userId="S::u20cs103@svnitsurat.in::84ac03cc-0445-4ca0-93f6-9b59b035e3a6" providerId="AD" clId="Web-{A9CF1384-E9B6-4AF5-B079-318F1ED56181}" dt="2021-09-12T05:32:53.267" v="1" actId="14100"/>
          <ac:picMkLst>
            <pc:docMk/>
            <pc:sldMk cId="1076325487" sldId="262"/>
            <ac:picMk id="5" creationId="{C44AF8BC-D4FA-444F-8507-BD7C7AADB2A4}"/>
          </ac:picMkLst>
        </pc:picChg>
      </pc:sldChg>
    </pc:docChg>
  </pc:docChgLst>
  <pc:docChgLst>
    <pc:chgData name="VIJENDRASAINISAINI" userId="S::u20cs018@svnitsurat.in::e00dba6a-c656-411b-817f-fb803ed858c7" providerId="AD" clId="Web-{B80B6B75-2C37-40FC-B5A3-830B83454339}"/>
    <pc:docChg chg="modSld">
      <pc:chgData name="VIJENDRASAINISAINI" userId="S::u20cs018@svnitsurat.in::e00dba6a-c656-411b-817f-fb803ed858c7" providerId="AD" clId="Web-{B80B6B75-2C37-40FC-B5A3-830B83454339}" dt="2021-09-07T06:13:14.345" v="1" actId="1076"/>
      <pc:docMkLst>
        <pc:docMk/>
      </pc:docMkLst>
      <pc:sldChg chg="modSp">
        <pc:chgData name="VIJENDRASAINISAINI" userId="S::u20cs018@svnitsurat.in::e00dba6a-c656-411b-817f-fb803ed858c7" providerId="AD" clId="Web-{B80B6B75-2C37-40FC-B5A3-830B83454339}" dt="2021-09-07T06:13:14.345" v="1" actId="1076"/>
        <pc:sldMkLst>
          <pc:docMk/>
          <pc:sldMk cId="669026064" sldId="261"/>
        </pc:sldMkLst>
        <pc:picChg chg="mod">
          <ac:chgData name="VIJENDRASAINISAINI" userId="S::u20cs018@svnitsurat.in::e00dba6a-c656-411b-817f-fb803ed858c7" providerId="AD" clId="Web-{B80B6B75-2C37-40FC-B5A3-830B83454339}" dt="2021-09-07T06:13:14.345" v="1" actId="1076"/>
          <ac:picMkLst>
            <pc:docMk/>
            <pc:sldMk cId="669026064" sldId="261"/>
            <ac:picMk id="5" creationId="{2FE9C260-F955-434F-B7DE-D7DB05BD7817}"/>
          </ac:picMkLst>
        </pc:picChg>
      </pc:sldChg>
    </pc:docChg>
  </pc:docChgLst>
  <pc:docChgLst>
    <pc:chgData name="L4 ECED ECED" userId="S::l4.eced@svnitsuratg.onmicrosoft.com::3aff5a31-39cc-4140-814d-2be73c18083e" providerId="AD" clId="Web-{DA48412E-D860-4D4F-9FFB-864799CDBE15}"/>
    <pc:docChg chg="addSld delSld">
      <pc:chgData name="L4 ECED ECED" userId="S::l4.eced@svnitsuratg.onmicrosoft.com::3aff5a31-39cc-4140-814d-2be73c18083e" providerId="AD" clId="Web-{DA48412E-D860-4D4F-9FFB-864799CDBE15}" dt="2021-09-07T05:56:26.368" v="5"/>
      <pc:docMkLst>
        <pc:docMk/>
      </pc:docMkLst>
      <pc:sldChg chg="add del">
        <pc:chgData name="L4 ECED ECED" userId="S::l4.eced@svnitsuratg.onmicrosoft.com::3aff5a31-39cc-4140-814d-2be73c18083e" providerId="AD" clId="Web-{DA48412E-D860-4D4F-9FFB-864799CDBE15}" dt="2021-09-07T05:56:26.368" v="5"/>
        <pc:sldMkLst>
          <pc:docMk/>
          <pc:sldMk cId="3211374974" sldId="257"/>
        </pc:sldMkLst>
      </pc:sldChg>
      <pc:sldChg chg="add del">
        <pc:chgData name="L4 ECED ECED" userId="S::l4.eced@svnitsuratg.onmicrosoft.com::3aff5a31-39cc-4140-814d-2be73c18083e" providerId="AD" clId="Web-{DA48412E-D860-4D4F-9FFB-864799CDBE15}" dt="2021-09-07T05:56:24.790" v="4"/>
        <pc:sldMkLst>
          <pc:docMk/>
          <pc:sldMk cId="1322355182" sldId="260"/>
        </pc:sldMkLst>
      </pc:sldChg>
      <pc:sldChg chg="add del">
        <pc:chgData name="L4 ECED ECED" userId="S::l4.eced@svnitsuratg.onmicrosoft.com::3aff5a31-39cc-4140-814d-2be73c18083e" providerId="AD" clId="Web-{DA48412E-D860-4D4F-9FFB-864799CDBE15}" dt="2021-09-07T05:56:23.040" v="3"/>
        <pc:sldMkLst>
          <pc:docMk/>
          <pc:sldMk cId="66902606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BA9A-8D8D-4892-8B79-3B73A7D5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1CDA9-73D5-4AAF-BC88-C4645731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807-ABDD-4319-979E-053CFEF2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B65B-F4DC-4353-9A1E-1228E131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00FA-2D9E-4E29-B91F-9D2F697D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0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9D24-996D-481C-BA6E-4700C8B5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979-D416-4C54-A040-CC76F4339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FCEE-DDA1-438B-9DCC-2BF2B3E5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759F-D5AD-4E29-8D72-3271B765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E241F-0C54-412E-BC35-E2810F8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3B007-BBC7-4DB6-8961-F0D2EA7AD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008D8-9949-41D4-B868-82EB9AC9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985D-B5D5-4B83-AEEA-A0728389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01D6-541F-472D-B117-0FFECF6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3D18-1FD5-4640-91C0-993C746F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E5EA-AEE2-4EA2-B267-F6E03CE4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08E-A00F-43BD-8779-C3C801548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9C9D-A80C-4392-B117-86D11A15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A21A-DBBA-4B65-94F0-17C16D32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F83C-7A1D-47EC-BD63-569A699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B80B-D72D-4A36-B621-53AADB6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C71E-2551-455A-9061-90952CD4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CE1A-7087-4766-916C-ED44B7B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E926-C52D-4AC6-A825-E97FEEC1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CD48-4A5A-4722-8A6E-41E20E94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688F-1901-4ED5-BD1A-6339C95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55E3-4FFA-44C2-A9F0-672A0F834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4EAA-8DC4-4957-9487-16372A1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3944-7E96-49FB-954A-6C25286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76FB6-E20C-4B06-BD8D-7FADF149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592D-944D-40B2-8192-1795590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4E5E-99A9-4EC6-946D-BC3C9A4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388D-8ABA-42DE-8D0D-7133B7C1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9DF3-619C-4BBD-A86B-94120679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AF3-77E0-458C-9B11-D5917665F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0AF30-21CA-41D1-9DAB-B7A12384F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8D89-4C81-4DF4-8FA3-1F338EB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BACE-E0F0-4A7B-B4EE-68E8D5A9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4D5F8-BCFD-4FDD-86BD-0E8EBBC0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28F-8901-4503-8588-0543DD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7421-1F78-4295-AAB9-907DEA9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E2FE-873C-4C9A-87C3-8A4E39AB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216BB-CBD6-4C3A-B330-FD2EC146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F5E3C-0BBE-459C-B520-CDE11AF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1B6D-ED01-4111-BCC5-3ADF7C6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805D-E6BC-47D9-9817-385E64A6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E84A-386B-4530-94AE-3AD5CBB2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32E9-CF90-4482-806D-63E50B2E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658D-69FB-4022-B919-D52D600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E096-D365-4A8F-849F-25B817B9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EA61-62F1-47D6-817B-C31A7AB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DF734-A073-43A4-BF76-2E2F5FE5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25CE-6AA5-4159-8401-31E5B8C1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F23-F462-4E6C-96BE-D120DC25B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8504-070F-4EF9-B24B-C9C4BADA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7C76-3661-4FD2-B0E7-B1854342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223F-DAFF-4D96-A362-CB1BADF8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6E7C-3441-48FC-A951-964CBC25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37861-9602-48B9-8010-10F6FE4A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9804-25CC-46CB-B70E-A2859E8C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28B-B7EC-4A13-B461-8C891A2C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BAE7-5A8D-42E5-8A53-B915BA5F8FF9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2D9A-BA41-47D3-9A04-3EFFDCC1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7215-1EAC-4CB5-812C-52A9C7B8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02B7-FDA5-4696-8026-0B07D6F783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449-CCF0-4C66-8401-678657B4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C00000"/>
                </a:solidFill>
                <a:latin typeface="Comic Sans MS" panose="030F0702030302020204" pitchFamily="66" charset="0"/>
              </a:rPr>
              <a:t>Tutorial 6</a:t>
            </a:r>
            <a:endParaRPr lang="en-IN" sz="28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E8FFA-A5FE-4B36-A247-019DD26D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0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AD85-7BD3-4D49-B068-3F85C964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(9)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C586-9FBF-42E2-8B61-4302F72D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9804D-32DC-427B-9E27-FB7EC7A52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9" t="22524" r="28714" b="40712"/>
          <a:stretch/>
        </p:blipFill>
        <p:spPr>
          <a:xfrm>
            <a:off x="1149928" y="1877201"/>
            <a:ext cx="9747682" cy="32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8D51-21BA-43C5-A637-B482D496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00D-98EB-4A55-A70E-32FEFCC3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Comic Sans MS" panose="030F0702030302020204" pitchFamily="66" charset="0"/>
              </a:rPr>
              <a:t>Fundamentals of OPAMP</a:t>
            </a: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  <a:p>
            <a:endParaRPr lang="en-IN" sz="2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7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CEE8-95F8-4BAE-905C-057F68BB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1 What will be the gain factor for a non inverting closed loop op amp.</a:t>
            </a:r>
            <a:endParaRPr lang="en-IN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5034-A91D-4B95-8C10-E61AB9D2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35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66F8-3BD0-4C5A-B2AE-16235306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(2)</a:t>
            </a:r>
            <a:endParaRPr lang="en-IN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8A9A-3AA2-4176-8B54-C3155DCB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9C260-F955-434F-B7DE-D7DB05BD7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2" t="22654" r="29587" b="63398"/>
          <a:stretch/>
        </p:blipFill>
        <p:spPr>
          <a:xfrm>
            <a:off x="1537184" y="388159"/>
            <a:ext cx="10139376" cy="17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2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8918-53A7-4160-805C-F94F13F0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(3)</a:t>
            </a:r>
            <a:endParaRPr lang="en-IN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BDDE-3098-475E-BD8F-511B772F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AF8BC-D4FA-444F-8507-BD7C7AADB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5" t="12168" r="46918" b="82637"/>
          <a:stretch/>
        </p:blipFill>
        <p:spPr>
          <a:xfrm>
            <a:off x="-71419" y="104017"/>
            <a:ext cx="14306790" cy="11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2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BA04-B41F-4B9C-8F25-0E2282BD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(4)</a:t>
            </a:r>
            <a:endParaRPr lang="en-IN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CF70-7CA4-48AE-9079-EB41A11D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CEE24-EEA5-4F95-AAE1-1F83443FF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2" t="36551" r="38253" b="29450"/>
          <a:stretch/>
        </p:blipFill>
        <p:spPr>
          <a:xfrm>
            <a:off x="2760388" y="-2314800"/>
            <a:ext cx="9414239" cy="789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4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05C0-B175-43DB-8038-DDCE84A2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21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(5)</a:t>
            </a:r>
            <a:endParaRPr lang="en-IN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5CEF-5A4F-4B0E-B48C-8726947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9" y="2960159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FC39-F1C1-49A9-BCB0-24DC08939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19" t="30162" r="16189" b="43948"/>
          <a:stretch/>
        </p:blipFill>
        <p:spPr>
          <a:xfrm>
            <a:off x="1253806" y="201227"/>
            <a:ext cx="9928234" cy="26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2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9DF4-2AE0-4059-9571-DDA072A4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43BD-84CF-4474-A6EC-AED92BCE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80D7-0A58-4A02-8EC9-659CA7DD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(8) Calculate the CMRR for the differential amplifier shown</a:t>
            </a:r>
            <a:endParaRPr lang="en-IN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8F5E-21B1-4D5F-A46A-BA8186EE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86030-122B-4268-9667-DF518B7BC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5" t="30491" r="70934" b="45073"/>
          <a:stretch/>
        </p:blipFill>
        <p:spPr>
          <a:xfrm>
            <a:off x="2698813" y="1690688"/>
            <a:ext cx="5490634" cy="38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4" ma:contentTypeDescription="Create a new document." ma:contentTypeScope="" ma:versionID="94c0bb61be68ff4bd9f691e1515fc85a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daa5132f40b8f5662d12b69451b4970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B7321-B239-4CC1-BA9B-2702BC66448C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619DCEEA-7564-4C51-A6F9-CC62C65E2A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C0161-AFB6-4EAB-978B-ED048555102A}">
  <ds:schemaRefs>
    <ds:schemaRef ds:uri="ad5815c2-28fd-42a4-9370-a8588a6685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Tutorial 6</vt:lpstr>
      <vt:lpstr>Topics</vt:lpstr>
      <vt:lpstr>1 What will be the gain factor for a non inverting closed loop op amp.</vt:lpstr>
      <vt:lpstr>(2)</vt:lpstr>
      <vt:lpstr>(3)</vt:lpstr>
      <vt:lpstr>(4)</vt:lpstr>
      <vt:lpstr>(5)</vt:lpstr>
      <vt:lpstr>PowerPoint Presentation</vt:lpstr>
      <vt:lpstr>(8) Calculate the CMRR for the differential amplifier shown</vt:lpstr>
      <vt:lpstr>(9)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Vishakha Bhale</dc:creator>
  <cp:revision>2</cp:revision>
  <dcterms:created xsi:type="dcterms:W3CDTF">2021-07-26T09:09:30Z</dcterms:created>
  <dcterms:modified xsi:type="dcterms:W3CDTF">2021-09-13T10:03:13Z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