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A3425-ECC0-4FDD-8CB7-75BD5C351E5A}" v="1" dt="2021-09-14T06:10:26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ANGIANIRDESHIKAMAL" userId="S::u20cs033@svnitsurat.in::0b501705-b345-4873-975c-571092e53cfb" providerId="AD" clId="Web-{0F6A3425-ECC0-4FDD-8CB7-75BD5C351E5A}"/>
    <pc:docChg chg="delSld">
      <pc:chgData name="JOTANGIANIRDESHIKAMAL" userId="S::u20cs033@svnitsurat.in::0b501705-b345-4873-975c-571092e53cfb" providerId="AD" clId="Web-{0F6A3425-ECC0-4FDD-8CB7-75BD5C351E5A}" dt="2021-09-14T06:10:26.492" v="0"/>
      <pc:docMkLst>
        <pc:docMk/>
      </pc:docMkLst>
      <pc:sldChg chg="del">
        <pc:chgData name="JOTANGIANIRDESHIKAMAL" userId="S::u20cs033@svnitsurat.in::0b501705-b345-4873-975c-571092e53cfb" providerId="AD" clId="Web-{0F6A3425-ECC0-4FDD-8CB7-75BD5C351E5A}" dt="2021-09-14T06:10:26.492" v="0"/>
        <pc:sldMkLst>
          <pc:docMk/>
          <pc:sldMk cId="317782416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Comic Sans MS" panose="030F0702030302020204" pitchFamily="66" charset="0"/>
              </a:rPr>
              <a:t>Tutorial 7</a:t>
            </a:r>
            <a:endParaRPr lang="en-IN" sz="28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4245-2B2F-4FF8-9113-5F0525D9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365125"/>
            <a:ext cx="11801383" cy="1325563"/>
          </a:xfrm>
        </p:spPr>
        <p:txBody>
          <a:bodyPr/>
          <a:lstStyle/>
          <a:p>
            <a:r>
              <a:rPr lang="en-IN"/>
              <a:t>(2) Reduce F(A,B,C,D)= </a:t>
            </a:r>
            <a:r>
              <a:rPr lang="el-GR"/>
              <a:t>ε</a:t>
            </a:r>
            <a:r>
              <a:rPr lang="en-IN"/>
              <a:t>m(2,3,6,7,8,10,11,13,14)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CFFC-0210-41C6-80A5-12D537C1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5C78-ED2C-4704-BC9B-6AFACDB0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365125"/>
            <a:ext cx="11780668" cy="1325563"/>
          </a:xfrm>
        </p:spPr>
        <p:txBody>
          <a:bodyPr>
            <a:normAutofit/>
          </a:bodyPr>
          <a:lstStyle/>
          <a:p>
            <a:r>
              <a:rPr lang="en-IN" sz="2800">
                <a:latin typeface="Comic Sans MS" panose="030F0702030302020204" pitchFamily="66" charset="0"/>
              </a:rPr>
              <a:t>(3) Reduce the following in canonical POS form</a:t>
            </a:r>
            <a:br>
              <a:rPr lang="en-IN" sz="2800">
                <a:latin typeface="Comic Sans MS" panose="030F0702030302020204" pitchFamily="66" charset="0"/>
              </a:rPr>
            </a:br>
            <a:br>
              <a:rPr lang="en-IN" sz="2800">
                <a:latin typeface="Comic Sans MS" panose="030F0702030302020204" pitchFamily="66" charset="0"/>
              </a:rPr>
            </a:br>
            <a:r>
              <a:rPr lang="en-IN" sz="2800">
                <a:latin typeface="Comic Sans MS" panose="030F0702030302020204" pitchFamily="66" charset="0"/>
              </a:rPr>
              <a:t>f(A,B,C,D,E)= </a:t>
            </a:r>
            <a:r>
              <a:rPr lang="el-GR" sz="2800">
                <a:latin typeface="Comic Sans MS" panose="030F0702030302020204" pitchFamily="66" charset="0"/>
              </a:rPr>
              <a:t>Π</a:t>
            </a:r>
            <a:r>
              <a:rPr lang="en-IN" sz="2800">
                <a:latin typeface="Comic Sans MS" panose="030F0702030302020204" pitchFamily="66" charset="0"/>
              </a:rPr>
              <a:t>m (1,4,5,6,7,8,9,14,15,22,23,24,25,28,29,30,31)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4C0F-F0A9-4394-B719-E30F48B36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1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40F-1257-438A-9F07-42A3B43C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(4)Reduce F(A,B,C,D)=(0,1,2,3,5,7,8,10,12,13) using Quine-McCluskey method (tabular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C3BE-4F22-4A61-9FA7-9BB881B4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4" ma:contentTypeDescription="Create a new document." ma:contentTypeScope="" ma:versionID="94c0bb61be68ff4bd9f691e1515fc85a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daa5132f40b8f5662d12b69451b4970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870F16-EBF2-438E-A571-8A95678B1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0523BC-29DE-4A69-A67D-8FFF04EE24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2B0EB5-25F6-48A3-878D-AFA64EE9FFC5}">
  <ds:schemaRefs>
    <ds:schemaRef ds:uri="ad5815c2-28fd-42a4-9370-a8588a6685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Tutorial 7</vt:lpstr>
      <vt:lpstr>(2) Reduce F(A,B,C,D)= εm(2,3,6,7,8,10,11,13,14)</vt:lpstr>
      <vt:lpstr>(3) Reduce the following in canonical POS form  f(A,B,C,D,E)= Πm (1,4,5,6,7,8,9,14,15,22,23,24,25,28,29,30,31)</vt:lpstr>
      <vt:lpstr>(4)Reduce F(A,B,C,D)=(0,1,2,3,5,7,8,10,12,13) using Quine-McCluskey method (tabular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revision>1</cp:revision>
  <dcterms:created xsi:type="dcterms:W3CDTF">2021-07-26T09:09:30Z</dcterms:created>
  <dcterms:modified xsi:type="dcterms:W3CDTF">2021-09-14T06:10:29Z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