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DM Sans" pitchFamily="2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Hepta Slab SemiBo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607972e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5" name="Google Shape;55;g3607972e3b1_0_0:notes"/>
          <p:cNvSpPr txBox="1">
            <a:spLocks noGrp="1"/>
          </p:cNvSpPr>
          <p:nvPr>
            <p:ph type="body" idx="1"/>
          </p:nvPr>
        </p:nvSpPr>
        <p:spPr>
          <a:xfrm>
            <a:off x="685583" y="434352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3607972e3b1_0_0:notes"/>
          <p:cNvSpPr txBox="1"/>
          <p:nvPr/>
        </p:nvSpPr>
        <p:spPr>
          <a:xfrm>
            <a:off x="3884431" y="8685773"/>
            <a:ext cx="2972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7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7972e3b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6" name="Google Shape;66;g3607972e3b1_0_77:notes"/>
          <p:cNvSpPr txBox="1">
            <a:spLocks noGrp="1"/>
          </p:cNvSpPr>
          <p:nvPr>
            <p:ph type="body" idx="1"/>
          </p:nvPr>
        </p:nvSpPr>
        <p:spPr>
          <a:xfrm>
            <a:off x="685583" y="434352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607972e3b1_0_77:notes"/>
          <p:cNvSpPr txBox="1"/>
          <p:nvPr/>
        </p:nvSpPr>
        <p:spPr>
          <a:xfrm>
            <a:off x="3884431" y="8685773"/>
            <a:ext cx="2972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7972e3b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" name="Google Shape;77;g3607972e3b1_0_85:notes"/>
          <p:cNvSpPr txBox="1">
            <a:spLocks noGrp="1"/>
          </p:cNvSpPr>
          <p:nvPr>
            <p:ph type="body" idx="1"/>
          </p:nvPr>
        </p:nvSpPr>
        <p:spPr>
          <a:xfrm>
            <a:off x="685583" y="434352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3607972e3b1_0_85:notes"/>
          <p:cNvSpPr txBox="1"/>
          <p:nvPr/>
        </p:nvSpPr>
        <p:spPr>
          <a:xfrm>
            <a:off x="3884431" y="8685773"/>
            <a:ext cx="2972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10AC14A4-7538-AB97-A88B-615BEEE2C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7972e3b1_0_85:notes">
            <a:extLst>
              <a:ext uri="{FF2B5EF4-FFF2-40B4-BE49-F238E27FC236}">
                <a16:creationId xmlns:a16="http://schemas.microsoft.com/office/drawing/2014/main" id="{BC576933-018D-64FA-1600-BD1C4AC193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" name="Google Shape;77;g3607972e3b1_0_85:notes">
            <a:extLst>
              <a:ext uri="{FF2B5EF4-FFF2-40B4-BE49-F238E27FC236}">
                <a16:creationId xmlns:a16="http://schemas.microsoft.com/office/drawing/2014/main" id="{38D310AA-3053-0B84-F0DF-03F99602E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583" y="434352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3607972e3b1_0_85:notes">
            <a:extLst>
              <a:ext uri="{FF2B5EF4-FFF2-40B4-BE49-F238E27FC236}">
                <a16:creationId xmlns:a16="http://schemas.microsoft.com/office/drawing/2014/main" id="{2613849D-FF43-7463-4813-F0BDA22C4950}"/>
              </a:ext>
            </a:extLst>
          </p:cNvPr>
          <p:cNvSpPr txBox="1"/>
          <p:nvPr/>
        </p:nvSpPr>
        <p:spPr>
          <a:xfrm>
            <a:off x="3884431" y="8685773"/>
            <a:ext cx="2972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700"/>
          </a:p>
        </p:txBody>
      </p:sp>
    </p:spTree>
    <p:extLst>
      <p:ext uri="{BB962C8B-B14F-4D97-AF65-F5344CB8AC3E}">
        <p14:creationId xmlns:p14="http://schemas.microsoft.com/office/powerpoint/2010/main" val="19720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056" y="867405"/>
            <a:ext cx="81699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780741" y="4859034"/>
            <a:ext cx="210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" y="30885"/>
            <a:ext cx="1518461" cy="7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8319" y="97469"/>
            <a:ext cx="1998484" cy="37327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467022" y="806293"/>
            <a:ext cx="6536144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Demand Works — A Simple View for Shop Owners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Hepta Slab SemiBold"/>
              <a:ea typeface="Hepta Slab SemiBold"/>
              <a:cs typeface="Hepta Slab SemiBold"/>
              <a:sym typeface="Hepta Slab Semi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35E127-FF6A-B9ED-29E7-EDA3B06D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77" y="1379082"/>
            <a:ext cx="80967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 you run a clothing shop. You want to know: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"How many shirts will I sell this Monday?"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called predicting demand — figuring out how much stock you'll need ahead of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" y="42460"/>
            <a:ext cx="1518461" cy="7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8319" y="97469"/>
            <a:ext cx="1998484" cy="37327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938919" y="520967"/>
            <a:ext cx="2625635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affects demand?</a:t>
            </a:r>
          </a:p>
        </p:txBody>
      </p:sp>
      <p:sp>
        <p:nvSpPr>
          <p:cNvPr id="74" name="Google Shape;74;p15"/>
          <p:cNvSpPr txBox="1"/>
          <p:nvPr/>
        </p:nvSpPr>
        <p:spPr>
          <a:xfrm>
            <a:off x="420599" y="1458800"/>
            <a:ext cx="8457677" cy="2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are some everyday things that influence how much people buy: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Day of the Week: People shop more on weekends!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Events or Holidays: Sales go up during festivals and holidays.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 Type: Jackets sell more in winter; T-shirts in summer.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Location: Rainy cities sell fewer summer clothes.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Discounts: A 30% off sale gets more buyers than 5%.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Weather: Cold weather boosts demand for warm clothes.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Gender &amp; Size: Depending on the area, Men’s or Women’s items may sell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are called features or factors — and we use them to understand patterns in customer behavior.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58" y="10"/>
            <a:ext cx="1518461" cy="7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8319" y="97469"/>
            <a:ext cx="1998484" cy="37327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100419" y="492600"/>
            <a:ext cx="4587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Machine Learning Help?</a:t>
            </a:r>
            <a:endParaRPr sz="28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Hepta Slab Semi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A5C14-B424-F6D0-346D-4BB15ED4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834" y="1287830"/>
            <a:ext cx="881305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guessing, we use a machine learning model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Looks at your past sales (e.g., 1 year of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Learns how different factors (day, price, weather, etc.) affect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Predicts future demand automatically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next time you ask: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“How many jeans should I stock for Friday?”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just enter some details into the app — and it tells you: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🧾 “You’ll likely need 83 jeans.”</a:t>
            </a:r>
          </a:p>
        </p:txBody>
      </p:sp>
      <p:sp>
        <p:nvSpPr>
          <p:cNvPr id="3" name="Google Shape;84;p16">
            <a:extLst>
              <a:ext uri="{FF2B5EF4-FFF2-40B4-BE49-F238E27FC236}">
                <a16:creationId xmlns:a16="http://schemas.microsoft.com/office/drawing/2014/main" id="{1067AE28-6DE7-5792-D79D-ACACC99FEBF6}"/>
              </a:ext>
            </a:extLst>
          </p:cNvPr>
          <p:cNvSpPr txBox="1"/>
          <p:nvPr/>
        </p:nvSpPr>
        <p:spPr>
          <a:xfrm>
            <a:off x="989642" y="3437956"/>
            <a:ext cx="4587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It’s Helpful for Shopkeepers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58A8A-9EB3-3E30-4311-9DAF786C34E2}"/>
              </a:ext>
            </a:extLst>
          </p:cNvPr>
          <p:cNvSpPr txBox="1"/>
          <p:nvPr/>
        </p:nvSpPr>
        <p:spPr>
          <a:xfrm>
            <a:off x="989642" y="3812296"/>
            <a:ext cx="4978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guesswork — avoid understocking or overstocking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waste — no extra unsold clothes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planning — order only what’s needed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decisions — made by your data!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9A8F25E-09E7-0EE2-8A33-A2162EFFC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044D0E0-D447-A9DD-214C-9EBB48E8F5E4}"/>
              </a:ext>
            </a:extLst>
          </p:cNvPr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>
            <a:extLst>
              <a:ext uri="{FF2B5EF4-FFF2-40B4-BE49-F238E27FC236}">
                <a16:creationId xmlns:a16="http://schemas.microsoft.com/office/drawing/2014/main" id="{603FC82A-4453-5DA2-2D89-18ED7423200B}"/>
              </a:ext>
            </a:extLst>
          </p:cNvPr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ECC3E9C1-289D-072B-A397-09CCA74A9DF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58" y="10"/>
            <a:ext cx="1518461" cy="7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>
            <a:extLst>
              <a:ext uri="{FF2B5EF4-FFF2-40B4-BE49-F238E27FC236}">
                <a16:creationId xmlns:a16="http://schemas.microsoft.com/office/drawing/2014/main" id="{E5B56575-EDE3-E01B-A60C-53718E46807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8319" y="97469"/>
            <a:ext cx="1998484" cy="3732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2E502D-DEF7-87E5-1260-72CA3C01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88" y="1889259"/>
            <a:ext cx="522290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guesswork — avoid understocking or overstocking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waste — no extra unsold clothes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planning — order only what’s needed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decisions — made by your data!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937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347</Words>
  <Application>Microsoft Office PowerPoint</Application>
  <PresentationFormat>On-screen Show (16:9)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Hepta Slab SemiBold</vt:lpstr>
      <vt:lpstr>Helvetica Neue</vt:lpstr>
      <vt:lpstr>DM Sans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Maheshkumar Malge</cp:lastModifiedBy>
  <cp:revision>2</cp:revision>
  <dcterms:modified xsi:type="dcterms:W3CDTF">2025-06-09T13:32:56Z</dcterms:modified>
</cp:coreProperties>
</file>