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095" autoAdjust="0"/>
  </p:normalViewPr>
  <p:slideViewPr>
    <p:cSldViewPr snapToGrid="0">
      <p:cViewPr varScale="1">
        <p:scale>
          <a:sx n="67" d="100"/>
          <a:sy n="67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D2647-2D30-4A2B-B1C5-69E92D42AE59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5DC49-435F-4588-86A5-6F367E504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74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0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1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8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6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988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9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3899D-A5D8-4A95-8710-E96A597E25DB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B1D77-DF0E-4D10-9556-04864F115E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92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059547" y="1652125"/>
            <a:ext cx="958215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Welcome &amp; Introduction</a:t>
            </a:r>
          </a:p>
          <a:p>
            <a:r>
              <a:rPr lang="en-US" sz="3200" dirty="0" smtClean="0"/>
              <a:t>			Smarter </a:t>
            </a:r>
            <a:r>
              <a:rPr lang="en-US" sz="3200" dirty="0"/>
              <a:t>Sales with </a:t>
            </a:r>
            <a:r>
              <a:rPr lang="en-US" sz="3200" dirty="0" smtClean="0"/>
              <a:t>AI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r>
              <a:rPr lang="en-US" sz="2800" dirty="0" smtClean="0"/>
              <a:t>What </a:t>
            </a:r>
            <a:r>
              <a:rPr lang="en-US" sz="2800" dirty="0"/>
              <a:t>if we could </a:t>
            </a:r>
            <a:r>
              <a:rPr lang="en-US" sz="2800" b="1" dirty="0"/>
              <a:t>predict which clothes will sell more next month?</a:t>
            </a:r>
            <a:endParaRPr lang="en-US" sz="2800" dirty="0"/>
          </a:p>
          <a:p>
            <a:r>
              <a:rPr lang="en-US" sz="2800" dirty="0"/>
              <a:t>That’s what this simple </a:t>
            </a:r>
            <a:r>
              <a:rPr lang="en-US" sz="2800" b="1" dirty="0"/>
              <a:t>AI tool</a:t>
            </a:r>
            <a:r>
              <a:rPr lang="en-US" sz="2800" dirty="0"/>
              <a:t> helps us do!</a:t>
            </a:r>
          </a:p>
          <a:p>
            <a:r>
              <a:rPr lang="en-US" sz="2800" dirty="0"/>
              <a:t>Let's see how it can help </a:t>
            </a:r>
            <a:r>
              <a:rPr lang="en-US" sz="2800" b="1" dirty="0"/>
              <a:t>you</a:t>
            </a:r>
            <a:r>
              <a:rPr lang="en-US" sz="2800" dirty="0"/>
              <a:t>, the </a:t>
            </a:r>
            <a:r>
              <a:rPr lang="en-US" sz="2800" b="1" dirty="0"/>
              <a:t>people behind the production and selling</a:t>
            </a:r>
            <a:r>
              <a:rPr lang="en-US" sz="2800" dirty="0"/>
              <a:t> of our garments.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0" y="118578"/>
            <a:ext cx="2300167" cy="107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01" y="109428"/>
            <a:ext cx="2918393" cy="5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65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59496" y="1290175"/>
            <a:ext cx="1117055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200" b="1" dirty="0" smtClean="0">
                <a:solidFill>
                  <a:srgbClr val="FF0000"/>
                </a:solidFill>
              </a:rPr>
              <a:t>Too </a:t>
            </a:r>
            <a:r>
              <a:rPr lang="en-US" sz="3200" b="1" dirty="0">
                <a:solidFill>
                  <a:srgbClr val="FF0000"/>
                </a:solidFill>
              </a:rPr>
              <a:t>Much Stock? Not Enough Stock?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800" dirty="0" smtClean="0"/>
              <a:t>Sometimes </a:t>
            </a:r>
            <a:r>
              <a:rPr lang="en-US" sz="2800" dirty="0"/>
              <a:t>we make </a:t>
            </a:r>
            <a:r>
              <a:rPr lang="en-US" sz="2800" b="1" dirty="0"/>
              <a:t>too many pieces</a:t>
            </a:r>
            <a:r>
              <a:rPr lang="en-US" sz="2800" dirty="0"/>
              <a:t> of one item that doesn’t sell.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times, </a:t>
            </a:r>
            <a:r>
              <a:rPr lang="en-US" sz="2800" b="1" dirty="0"/>
              <a:t>popular items run out</a:t>
            </a:r>
            <a:r>
              <a:rPr lang="en-US" sz="2800" dirty="0"/>
              <a:t> too soon.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leads to </a:t>
            </a:r>
            <a:r>
              <a:rPr lang="en-US" sz="2800" b="1" dirty="0"/>
              <a:t>wasted fabric</a:t>
            </a:r>
            <a:r>
              <a:rPr lang="en-US" sz="2800" dirty="0"/>
              <a:t>, </a:t>
            </a:r>
            <a:r>
              <a:rPr lang="en-US" sz="2800" b="1" dirty="0"/>
              <a:t>lost profits</a:t>
            </a:r>
            <a:r>
              <a:rPr lang="en-US" sz="2800" dirty="0"/>
              <a:t>, and </a:t>
            </a:r>
            <a:r>
              <a:rPr lang="en-US" sz="2800" b="1" dirty="0"/>
              <a:t>frustrated customers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3200" b="1" dirty="0">
                <a:solidFill>
                  <a:srgbClr val="FF0000"/>
                </a:solidFill>
              </a:rPr>
              <a:t>How the AI Tool </a:t>
            </a:r>
            <a:r>
              <a:rPr lang="en-US" sz="3200" b="1" dirty="0" smtClean="0">
                <a:solidFill>
                  <a:srgbClr val="FF0000"/>
                </a:solidFill>
              </a:rPr>
              <a:t>Works?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AI looks </a:t>
            </a:r>
            <a:r>
              <a:rPr lang="en-US" sz="2800" dirty="0"/>
              <a:t>at</a:t>
            </a:r>
            <a:r>
              <a:rPr lang="en-US" sz="2800" dirty="0" smtClean="0"/>
              <a:t>: Date </a:t>
            </a:r>
            <a:r>
              <a:rPr lang="en-US" sz="2800" dirty="0"/>
              <a:t>of </a:t>
            </a:r>
            <a:r>
              <a:rPr lang="en-US" sz="2800" dirty="0" smtClean="0"/>
              <a:t>sales, Product categories, Past </a:t>
            </a:r>
            <a:r>
              <a:rPr lang="en-US" sz="2800" dirty="0"/>
              <a:t>sales </a:t>
            </a:r>
            <a:r>
              <a:rPr lang="en-US" sz="2800" dirty="0" smtClean="0"/>
              <a:t>numbers. It </a:t>
            </a:r>
            <a:r>
              <a:rPr lang="en-US" sz="2800" dirty="0"/>
              <a:t>finds patterns (e.g., “</a:t>
            </a:r>
            <a:r>
              <a:rPr lang="en-US" sz="2800" dirty="0" err="1"/>
              <a:t>Sarees</a:t>
            </a:r>
            <a:r>
              <a:rPr lang="en-US" sz="2800" dirty="0"/>
              <a:t> sell more during festivals</a:t>
            </a:r>
            <a:r>
              <a:rPr lang="en-US" sz="2800" dirty="0" smtClean="0"/>
              <a:t>”).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Then</a:t>
            </a:r>
            <a:r>
              <a:rPr lang="en-US" sz="2800" dirty="0"/>
              <a:t>, it predicts how much of each item will be needed in the future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🎯 </a:t>
            </a:r>
            <a:r>
              <a:rPr lang="en-US" sz="2800" dirty="0"/>
              <a:t>“It’s like guessing demand — but more accurate!”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0" y="118578"/>
            <a:ext cx="2300167" cy="107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01" y="109428"/>
            <a:ext cx="2918393" cy="5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49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659496" y="1290175"/>
            <a:ext cx="11170553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3600" b="1" dirty="0">
                <a:solidFill>
                  <a:srgbClr val="FF0000"/>
                </a:solidFill>
              </a:rPr>
              <a:t>How This Helps </a:t>
            </a:r>
            <a:r>
              <a:rPr lang="en-US" sz="3600" b="1" dirty="0" smtClean="0">
                <a:solidFill>
                  <a:srgbClr val="FF0000"/>
                </a:solidFill>
              </a:rPr>
              <a:t>You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✔</a:t>
            </a:r>
            <a:r>
              <a:rPr lang="en-US" sz="2800" b="1" dirty="0" smtClean="0"/>
              <a:t>Cut </a:t>
            </a:r>
            <a:r>
              <a:rPr lang="en-US" sz="2800" b="1" dirty="0"/>
              <a:t>Waste</a:t>
            </a:r>
            <a:r>
              <a:rPr lang="en-US" sz="2800" dirty="0"/>
              <a:t>: Produce just the right amount — not too much, not too little</a:t>
            </a:r>
            <a:br>
              <a:rPr lang="en-US" sz="2800" dirty="0"/>
            </a:br>
            <a:r>
              <a:rPr lang="en-US" sz="2800" dirty="0" smtClean="0"/>
              <a:t>✔</a:t>
            </a:r>
            <a:r>
              <a:rPr lang="en-US" sz="2800" b="1" dirty="0" smtClean="0"/>
              <a:t>Better </a:t>
            </a:r>
            <a:r>
              <a:rPr lang="en-US" sz="2800" b="1" dirty="0"/>
              <a:t>Planning</a:t>
            </a:r>
            <a:r>
              <a:rPr lang="en-US" sz="2800" dirty="0"/>
              <a:t>: Know what’s in demand — get materials and staff ready in advance</a:t>
            </a:r>
            <a:br>
              <a:rPr lang="en-US" sz="2800" dirty="0"/>
            </a:br>
            <a:r>
              <a:rPr lang="en-US" sz="2800" dirty="0" smtClean="0"/>
              <a:t>✔</a:t>
            </a:r>
            <a:r>
              <a:rPr lang="en-US" sz="2800" b="1" dirty="0" smtClean="0"/>
              <a:t>More </a:t>
            </a:r>
            <a:r>
              <a:rPr lang="en-US" sz="2800" b="1" dirty="0"/>
              <a:t>Sales</a:t>
            </a:r>
            <a:r>
              <a:rPr lang="en-US" sz="2800" dirty="0"/>
              <a:t>: Always have best-sellers ready when customers ask</a:t>
            </a:r>
            <a:br>
              <a:rPr lang="en-US" sz="2800" dirty="0"/>
            </a:br>
            <a:r>
              <a:rPr lang="en-US" sz="2800" dirty="0" smtClean="0"/>
              <a:t>✔</a:t>
            </a:r>
            <a:r>
              <a:rPr lang="en-US" sz="2800" b="1" dirty="0" smtClean="0"/>
              <a:t>Less </a:t>
            </a:r>
            <a:r>
              <a:rPr lang="en-US" sz="2800" b="1" dirty="0"/>
              <a:t>Stress</a:t>
            </a:r>
            <a:r>
              <a:rPr lang="en-US" sz="2800" dirty="0"/>
              <a:t>: Avoid last-minute changes in orders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40" y="118578"/>
            <a:ext cx="2300167" cy="1071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501" y="109428"/>
            <a:ext cx="2918393" cy="5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2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6550" y="2389819"/>
            <a:ext cx="660789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omic Sans MS" panose="030F0702030302020204" pitchFamily="66" charset="0"/>
              </a:rPr>
              <a:t>Thank You</a:t>
            </a:r>
            <a:endParaRPr lang="en-US" sz="10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59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34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PGothic</vt:lpstr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2025-01-09T09:58:25Z</dcterms:created>
  <dcterms:modified xsi:type="dcterms:W3CDTF">2025-06-09T12:54:41Z</dcterms:modified>
</cp:coreProperties>
</file>