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79B6E0-C4F0-4BDB-85AC-267F2555C548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IN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61EABA-25D1-466B-8872-22048B525D0C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IN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IN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IN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IN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IN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IN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IN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IN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IN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0B2A0AD-6B1C-4665-8E52-C9BC06D516C9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IN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IN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IN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IN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IN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IN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IN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42C558F-4BFA-4769-8AC6-ED7146B45D63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800" spc="-1" strike="noStrike">
                <a:solidFill>
                  <a:srgbClr val="333333"/>
                </a:solidFill>
                <a:latin typeface="DejaVu Sans"/>
              </a:rPr>
              <a:t>Portrait Building Software</a:t>
            </a:r>
            <a:endParaRPr b="0" lang="en-IN" sz="4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00560" y="266400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5400" spc="-1" strike="noStrike">
                <a:solidFill>
                  <a:srgbClr val="666666"/>
                </a:solidFill>
                <a:latin typeface="DejaVu Sans"/>
              </a:rPr>
              <a:t>SIH 2020</a:t>
            </a:r>
            <a:endParaRPr b="0" lang="en-IN" sz="5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 algn="ctr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Government of Madhya Pradesh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 algn="ctr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 algn="ctr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 algn="ctr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Team Vectors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800" spc="-1" strike="noStrike">
                <a:solidFill>
                  <a:srgbClr val="333333"/>
                </a:solidFill>
                <a:latin typeface="DejaVu Sans"/>
              </a:rPr>
              <a:t>What is pbs</a:t>
            </a:r>
            <a:endParaRPr b="0" lang="en-IN" sz="4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00560" y="252000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solidFill>
                  <a:srgbClr val="666666"/>
                </a:solidFill>
                <a:latin typeface="DejaVu Sans"/>
              </a:rPr>
              <a:t>A pbs is a software for recreating images of suspects either from distorted/unclear images or using the description given by the victim</a:t>
            </a:r>
            <a:endParaRPr b="0" lang="en-IN" sz="4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393480"/>
            <a:ext cx="867888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333333"/>
                </a:solidFill>
                <a:latin typeface="DejaVu Sans"/>
              </a:rPr>
              <a:t>Demand</a:t>
            </a:r>
            <a:br/>
            <a:endParaRPr b="0" lang="en-IN" sz="44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224000" y="1368000"/>
            <a:ext cx="5976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800" spc="-1" strike="noStrike">
                <a:latin typeface="DejaVu Sans"/>
              </a:rPr>
              <a:t>Who is the client?</a:t>
            </a:r>
            <a:endParaRPr b="1" lang="en-IN" sz="2800" spc="-1" strike="noStrike">
              <a:latin typeface="DejaVu Sans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296000" y="2016000"/>
            <a:ext cx="5328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DejaVu Sans"/>
              </a:rPr>
              <a:t>Government crime investigation authorities</a:t>
            </a:r>
            <a:endParaRPr b="0" lang="en-IN" sz="1800" spc="-1" strike="noStrike">
              <a:latin typeface="DejaVu Sans"/>
            </a:endParaRPr>
          </a:p>
          <a:p>
            <a:endParaRPr b="0" lang="en-IN" sz="1800" spc="-1" strike="noStrike">
              <a:latin typeface="DejaVu Sans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1224000" y="2952000"/>
            <a:ext cx="6552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800" spc="-1" strike="noStrike">
                <a:latin typeface="DejaVu Sans"/>
              </a:rPr>
              <a:t>Need for product?</a:t>
            </a:r>
            <a:endParaRPr b="1" lang="en-IN" sz="2800" spc="-1" strike="noStrike">
              <a:latin typeface="DejaVu Sans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1296000" y="3937680"/>
            <a:ext cx="63360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Lack of sketch artists</a:t>
            </a:r>
            <a:endParaRPr b="0" lang="en-IN" sz="1800" spc="-1" strike="noStrike"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Communication gap betweeen artist and witness</a:t>
            </a:r>
            <a:endParaRPr b="0" lang="en-IN" sz="1800" spc="-1" strike="noStrike"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To speed up investigation</a:t>
            </a:r>
            <a:endParaRPr b="0" lang="en-IN" sz="1800" spc="-1" strike="noStrike"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56000" y="864000"/>
            <a:ext cx="4032000" cy="100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Ionic App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872000" y="2592000"/>
            <a:ext cx="2160000" cy="504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Marking of facial</a:t>
            </a:r>
            <a:endParaRPr b="0" lang="en-IN" sz="1800" spc="-1" strike="noStrike">
              <a:latin typeface="DejaVu Sans"/>
            </a:endParaRPr>
          </a:p>
          <a:p>
            <a:pPr algn="ctr"/>
            <a:r>
              <a:rPr b="0" lang="en-IN" sz="1800" spc="-1" strike="noStrike">
                <a:latin typeface="DejaVu Sans"/>
              </a:rPr>
              <a:t>keypoints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800000" y="3816000"/>
            <a:ext cx="2160000" cy="720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Comparsion of </a:t>
            </a:r>
            <a:endParaRPr b="0" lang="en-IN" sz="1800" spc="-1" strike="noStrike">
              <a:latin typeface="DejaVu Sans"/>
            </a:endParaRPr>
          </a:p>
          <a:p>
            <a:pPr algn="ctr"/>
            <a:r>
              <a:rPr b="0" lang="en-IN" sz="1800" spc="-1" strike="noStrike">
                <a:latin typeface="DejaVu Sans"/>
              </a:rPr>
              <a:t>Marked keypoints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952000" y="5112000"/>
            <a:ext cx="2592000" cy="504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If match found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536000" y="6192000"/>
            <a:ext cx="1872000" cy="504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Image produced</a:t>
            </a:r>
            <a:endParaRPr b="0" lang="en-IN" sz="1800" spc="-1" strike="noStrike">
              <a:latin typeface="DejaVu Sans"/>
            </a:endParaRPr>
          </a:p>
          <a:p>
            <a:pPr algn="ctr"/>
            <a:r>
              <a:rPr b="0" lang="en-IN" sz="1800" spc="-1" strike="noStrike">
                <a:latin typeface="DejaVu Sans"/>
              </a:rPr>
              <a:t>By GAN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3456000" y="1944000"/>
            <a:ext cx="216000" cy="648000"/>
          </a:xfrm>
          <a:custGeom>
            <a:avLst/>
            <a:gdLst/>
            <a:ahLst/>
            <a:rect l="0" t="0" r="r" b="b"/>
            <a:pathLst>
              <a:path w="602" h="1801">
                <a:moveTo>
                  <a:pt x="150" y="0"/>
                </a:moveTo>
                <a:lnTo>
                  <a:pt x="150" y="1350"/>
                </a:lnTo>
                <a:lnTo>
                  <a:pt x="0" y="1350"/>
                </a:lnTo>
                <a:lnTo>
                  <a:pt x="300" y="1800"/>
                </a:lnTo>
                <a:lnTo>
                  <a:pt x="601" y="1350"/>
                </a:lnTo>
                <a:lnTo>
                  <a:pt x="450" y="13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3384000" y="3096000"/>
            <a:ext cx="216000" cy="648000"/>
          </a:xfrm>
          <a:custGeom>
            <a:avLst/>
            <a:gdLst/>
            <a:ahLst/>
            <a:rect l="0" t="0" r="r" b="b"/>
            <a:pathLst>
              <a:path w="602" h="1801">
                <a:moveTo>
                  <a:pt x="150" y="0"/>
                </a:moveTo>
                <a:lnTo>
                  <a:pt x="150" y="1350"/>
                </a:lnTo>
                <a:lnTo>
                  <a:pt x="0" y="1350"/>
                </a:lnTo>
                <a:lnTo>
                  <a:pt x="300" y="1800"/>
                </a:lnTo>
                <a:lnTo>
                  <a:pt x="601" y="1350"/>
                </a:lnTo>
                <a:lnTo>
                  <a:pt x="450" y="13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3456000" y="4536000"/>
            <a:ext cx="216000" cy="576000"/>
          </a:xfrm>
          <a:custGeom>
            <a:avLst/>
            <a:gdLst/>
            <a:ahLst/>
            <a:rect l="0" t="0" r="r" b="b"/>
            <a:pathLst>
              <a:path w="602" h="1601">
                <a:moveTo>
                  <a:pt x="150" y="0"/>
                </a:moveTo>
                <a:lnTo>
                  <a:pt x="150" y="1200"/>
                </a:lnTo>
                <a:lnTo>
                  <a:pt x="0" y="1200"/>
                </a:lnTo>
                <a:lnTo>
                  <a:pt x="300" y="1600"/>
                </a:lnTo>
                <a:lnTo>
                  <a:pt x="601" y="1200"/>
                </a:lnTo>
                <a:lnTo>
                  <a:pt x="450" y="12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3384000" y="5616000"/>
            <a:ext cx="288000" cy="1584000"/>
          </a:xfrm>
          <a:custGeom>
            <a:avLst/>
            <a:gdLst/>
            <a:ahLst/>
            <a:rect l="0" t="0" r="r" b="b"/>
            <a:pathLst>
              <a:path w="802" h="4402">
                <a:moveTo>
                  <a:pt x="200" y="0"/>
                </a:moveTo>
                <a:lnTo>
                  <a:pt x="200" y="3300"/>
                </a:lnTo>
                <a:lnTo>
                  <a:pt x="0" y="3300"/>
                </a:lnTo>
                <a:lnTo>
                  <a:pt x="400" y="4401"/>
                </a:lnTo>
                <a:lnTo>
                  <a:pt x="801" y="3300"/>
                </a:lnTo>
                <a:lnTo>
                  <a:pt x="600" y="33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0"/>
          <p:cNvSpPr/>
          <p:nvPr/>
        </p:nvSpPr>
        <p:spPr>
          <a:xfrm>
            <a:off x="5184000" y="5616000"/>
            <a:ext cx="216000" cy="576000"/>
          </a:xfrm>
          <a:custGeom>
            <a:avLst/>
            <a:gdLst/>
            <a:ahLst/>
            <a:rect l="0" t="0" r="r" b="b"/>
            <a:pathLst>
              <a:path w="602" h="1601">
                <a:moveTo>
                  <a:pt x="150" y="0"/>
                </a:moveTo>
                <a:lnTo>
                  <a:pt x="150" y="1200"/>
                </a:lnTo>
                <a:lnTo>
                  <a:pt x="0" y="1200"/>
                </a:lnTo>
                <a:lnTo>
                  <a:pt x="300" y="1600"/>
                </a:lnTo>
                <a:lnTo>
                  <a:pt x="601" y="1200"/>
                </a:lnTo>
                <a:lnTo>
                  <a:pt x="450" y="12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1"/>
          <p:cNvSpPr/>
          <p:nvPr/>
        </p:nvSpPr>
        <p:spPr>
          <a:xfrm>
            <a:off x="6768000" y="1944000"/>
            <a:ext cx="288000" cy="5112000"/>
          </a:xfrm>
          <a:custGeom>
            <a:avLst/>
            <a:gdLst/>
            <a:ahLst/>
            <a:rect l="0" t="0" r="r" b="b"/>
            <a:pathLst>
              <a:path w="802" h="14202">
                <a:moveTo>
                  <a:pt x="200" y="14201"/>
                </a:moveTo>
                <a:lnTo>
                  <a:pt x="200" y="3550"/>
                </a:lnTo>
                <a:lnTo>
                  <a:pt x="0" y="3550"/>
                </a:lnTo>
                <a:lnTo>
                  <a:pt x="400" y="0"/>
                </a:lnTo>
                <a:lnTo>
                  <a:pt x="801" y="3550"/>
                </a:lnTo>
                <a:lnTo>
                  <a:pt x="600" y="3550"/>
                </a:lnTo>
                <a:lnTo>
                  <a:pt x="600" y="14201"/>
                </a:lnTo>
                <a:lnTo>
                  <a:pt x="200" y="142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5328000" y="6768000"/>
            <a:ext cx="216000" cy="504000"/>
          </a:xfrm>
          <a:custGeom>
            <a:avLst/>
            <a:gdLst/>
            <a:ahLst/>
            <a:rect l="0" t="0" r="r" b="b"/>
            <a:pathLst>
              <a:path w="602" h="1401">
                <a:moveTo>
                  <a:pt x="150" y="0"/>
                </a:moveTo>
                <a:lnTo>
                  <a:pt x="150" y="1050"/>
                </a:lnTo>
                <a:lnTo>
                  <a:pt x="0" y="1050"/>
                </a:lnTo>
                <a:lnTo>
                  <a:pt x="300" y="1400"/>
                </a:lnTo>
                <a:lnTo>
                  <a:pt x="601" y="1050"/>
                </a:lnTo>
                <a:lnTo>
                  <a:pt x="450" y="10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3"/>
          <p:cNvSpPr/>
          <p:nvPr/>
        </p:nvSpPr>
        <p:spPr>
          <a:xfrm>
            <a:off x="3528000" y="7200000"/>
            <a:ext cx="3600000" cy="288000"/>
          </a:xfrm>
          <a:custGeom>
            <a:avLst/>
            <a:gdLst/>
            <a:ahLst/>
            <a:rect l="0" t="0" r="r" b="b"/>
            <a:pathLst>
              <a:path w="10002" h="802">
                <a:moveTo>
                  <a:pt x="0" y="200"/>
                </a:moveTo>
                <a:lnTo>
                  <a:pt x="7500" y="200"/>
                </a:lnTo>
                <a:lnTo>
                  <a:pt x="7500" y="0"/>
                </a:lnTo>
                <a:lnTo>
                  <a:pt x="10001" y="400"/>
                </a:lnTo>
                <a:lnTo>
                  <a:pt x="7500" y="801"/>
                </a:lnTo>
                <a:lnTo>
                  <a:pt x="75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4"/>
          <p:cNvSpPr/>
          <p:nvPr/>
        </p:nvSpPr>
        <p:spPr>
          <a:xfrm>
            <a:off x="504000" y="1080000"/>
            <a:ext cx="2016000" cy="504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Input Image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8496000" y="1080000"/>
            <a:ext cx="1440000" cy="504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latin typeface="DejaVu Sans"/>
              </a:rPr>
              <a:t>Output</a:t>
            </a:r>
            <a:endParaRPr b="0" lang="en-IN" sz="1800" spc="-1" strike="noStrike">
              <a:latin typeface="DejaVu Sans"/>
            </a:endParaRPr>
          </a:p>
          <a:p>
            <a:pPr algn="ctr"/>
            <a:r>
              <a:rPr b="0" lang="en-IN" sz="1800" spc="-1" strike="noStrike">
                <a:latin typeface="DejaVu Sans"/>
              </a:rPr>
              <a:t>Image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2664000" y="1224000"/>
            <a:ext cx="504000" cy="288000"/>
          </a:xfrm>
          <a:custGeom>
            <a:avLst/>
            <a:gdLst/>
            <a:ahLst/>
            <a:rect l="0" t="0" r="r" b="b"/>
            <a:pathLst>
              <a:path w="1401" h="802">
                <a:moveTo>
                  <a:pt x="0" y="200"/>
                </a:moveTo>
                <a:lnTo>
                  <a:pt x="1050" y="200"/>
                </a:lnTo>
                <a:lnTo>
                  <a:pt x="1050" y="0"/>
                </a:lnTo>
                <a:lnTo>
                  <a:pt x="1400" y="400"/>
                </a:lnTo>
                <a:lnTo>
                  <a:pt x="1050" y="801"/>
                </a:lnTo>
                <a:lnTo>
                  <a:pt x="10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7"/>
          <p:cNvSpPr/>
          <p:nvPr/>
        </p:nvSpPr>
        <p:spPr>
          <a:xfrm>
            <a:off x="7704000" y="1224000"/>
            <a:ext cx="504000" cy="288000"/>
          </a:xfrm>
          <a:custGeom>
            <a:avLst/>
            <a:gdLst/>
            <a:ahLst/>
            <a:rect l="0" t="0" r="r" b="b"/>
            <a:pathLst>
              <a:path w="1401" h="802">
                <a:moveTo>
                  <a:pt x="0" y="200"/>
                </a:moveTo>
                <a:lnTo>
                  <a:pt x="1050" y="200"/>
                </a:lnTo>
                <a:lnTo>
                  <a:pt x="1050" y="0"/>
                </a:lnTo>
                <a:lnTo>
                  <a:pt x="1400" y="400"/>
                </a:lnTo>
                <a:lnTo>
                  <a:pt x="1050" y="801"/>
                </a:lnTo>
                <a:lnTo>
                  <a:pt x="10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18"/>
          <p:cNvSpPr txBox="1"/>
          <p:nvPr/>
        </p:nvSpPr>
        <p:spPr>
          <a:xfrm>
            <a:off x="2664000" y="6052320"/>
            <a:ext cx="648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DejaVu Sans"/>
              </a:rPr>
              <a:t>YES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95" name="TextShape 19"/>
          <p:cNvSpPr txBox="1"/>
          <p:nvPr/>
        </p:nvSpPr>
        <p:spPr>
          <a:xfrm>
            <a:off x="5760000" y="5760000"/>
            <a:ext cx="720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DejaVu Sans"/>
              </a:rPr>
              <a:t>NO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96" name="TextShape 20"/>
          <p:cNvSpPr txBox="1"/>
          <p:nvPr/>
        </p:nvSpPr>
        <p:spPr>
          <a:xfrm>
            <a:off x="4356000" y="144000"/>
            <a:ext cx="20520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latin typeface="DejaVu Sans"/>
              </a:rPr>
              <a:t>Working </a:t>
            </a:r>
            <a:endParaRPr b="0" lang="en-IN" sz="2400" spc="-1" strike="noStrike"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000" spc="-1" strike="noStrike">
                <a:solidFill>
                  <a:srgbClr val="333333"/>
                </a:solidFill>
                <a:latin typeface="DejaVu Sans"/>
              </a:rPr>
              <a:t>Future Modifications</a:t>
            </a:r>
            <a:endParaRPr b="0" lang="en-IN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Improved accuracy by using large and augmented dataset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Training on dataset given by government of Madhya Pradesh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666666"/>
                </a:solidFill>
                <a:latin typeface="DejaVu Sans"/>
              </a:rPr>
              <a:t>Applying GAN to add additional features to the app</a:t>
            </a:r>
            <a:endParaRPr b="0" lang="en-IN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2020-02-07T11:20:09Z</dcterms:created>
  <dc:creator/>
  <dc:description/>
  <dc:language>en-IN</dc:language>
  <cp:lastModifiedBy/>
  <dcterms:modified xsi:type="dcterms:W3CDTF">2020-02-08T07:29:36Z</dcterms:modified>
  <cp:revision>3</cp:revision>
  <dc:subject/>
  <dc:title>Focus</dc:title>
</cp:coreProperties>
</file>