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7" r:id="rId36"/>
    <p:sldId id="548" r:id="rId37"/>
    <p:sldId id="549" r:id="rId38"/>
    <p:sldId id="502" r:id="rId39"/>
    <p:sldId id="550" r:id="rId40"/>
    <p:sldId id="553" r:id="rId41"/>
    <p:sldId id="554" r:id="rId42"/>
    <p:sldId id="555" r:id="rId43"/>
    <p:sldId id="556" r:id="rId44"/>
    <p:sldId id="557" r:id="rId45"/>
    <p:sldId id="573" r:id="rId46"/>
    <p:sldId id="574" r:id="rId47"/>
    <p:sldId id="575" r:id="rId48"/>
    <p:sldId id="561" r:id="rId49"/>
    <p:sldId id="576" r:id="rId50"/>
    <p:sldId id="563" r:id="rId51"/>
    <p:sldId id="564" r:id="rId52"/>
    <p:sldId id="565" r:id="rId53"/>
    <p:sldId id="566" r:id="rId54"/>
    <p:sldId id="577" r:id="rId55"/>
    <p:sldId id="578" r:id="rId56"/>
    <p:sldId id="579" r:id="rId57"/>
    <p:sldId id="580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3"/>
    <p:restoredTop sz="91429"/>
  </p:normalViewPr>
  <p:slideViewPr>
    <p:cSldViewPr>
      <p:cViewPr varScale="1">
        <p:scale>
          <a:sx n="108" d="100"/>
          <a:sy n="108" d="100"/>
        </p:scale>
        <p:origin x="18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4,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over 66,000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1490454603</TotalTime>
  <Pages>7</Pages>
  <Words>2737</Words>
  <Application>Microsoft Macintosh PowerPoint</Application>
  <PresentationFormat>On-screen Show (4:3)</PresentationFormat>
  <Paragraphs>668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2019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1243</cp:revision>
  <cp:lastPrinted>1999-09-08T17:25:07Z</cp:lastPrinted>
  <dcterms:created xsi:type="dcterms:W3CDTF">2014-01-14T18:15:50Z</dcterms:created>
  <dcterms:modified xsi:type="dcterms:W3CDTF">2019-11-04T22:15:23Z</dcterms:modified>
  <cp:category/>
</cp:coreProperties>
</file>