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022"/>
    <p:restoredTop sz="95064"/>
  </p:normalViewPr>
  <p:slideViewPr>
    <p:cSldViewPr>
      <p:cViewPr varScale="1">
        <p:scale>
          <a:sx n="120" d="100"/>
          <a:sy n="120" d="100"/>
        </p:scale>
        <p:origin x="14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November 29, 2021</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29, 2021</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November 29, 2021</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2021</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 xmlns:a14="http://schemas.microsoft.com/office/drawing/2010/main">
                <a:solidFill>
                  <a:srgbClr val="3333CC"/>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4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4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4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4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4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4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4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5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65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65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 xmlns:a14="http://schemas.microsoft.com/office/drawing/2010/main" w="12700">
                <a:solidFill>
                  <a:srgbClr val="3333CC"/>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November 29, 2021</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November 29,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
        <p:nvSpPr>
          <p:cNvPr id="4" name="Slide Number Placeholder 3">
            <a:extLst>
              <a:ext uri="{FF2B5EF4-FFF2-40B4-BE49-F238E27FC236}">
                <a16:creationId xmlns:a16="http://schemas.microsoft.com/office/drawing/2014/main" id="{894BF742-3ECD-964E-9961-C84BFAB7B683}"/>
              </a:ext>
            </a:extLst>
          </p:cNvPr>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November 29,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November 29, 2021</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November 29, 2021</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November 29,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November 29,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November 29, 2021</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November 29, 2021</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November 29, 2021</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November 29, 2021</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November 29, 2021</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 xmlns:a14="http://schemas.microsoft.com/office/drawing/2010/main">
                    <a:solidFill>
                      <a:schemeClr val="tx2"/>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November 29, 2021</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
        <p:nvSpPr>
          <p:cNvPr id="2" name="Footer Placeholder 1">
            <a:extLst>
              <a:ext uri="{FF2B5EF4-FFF2-40B4-BE49-F238E27FC236}">
                <a16:creationId xmlns:a16="http://schemas.microsoft.com/office/drawing/2014/main" id="{BD627A9E-08D2-2C41-B1AA-90BEA49767B5}"/>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
        <p:nvSpPr>
          <p:cNvPr id="3" name="Footer Placeholder 2">
            <a:extLst>
              <a:ext uri="{FF2B5EF4-FFF2-40B4-BE49-F238E27FC236}">
                <a16:creationId xmlns:a16="http://schemas.microsoft.com/office/drawing/2014/main" id="{D37C5A16-1BD3-194C-902F-DC17987FF158}"/>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 xmlns:a14="http://schemas.microsoft.com/office/drawing/2010/main">
                <a:solidFill>
                  <a:srgbClr val="FFCC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November 29, 2021</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1490454276</TotalTime>
  <Pages>7</Pages>
  <Words>2492</Words>
  <Application>Microsoft Macintosh PowerPoint</Application>
  <PresentationFormat>On-screen Show (4:3)</PresentationFormat>
  <Paragraphs>582</Paragraphs>
  <Slides>41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Black</vt:lpstr>
      <vt:lpstr>Gill Sans</vt:lpstr>
      <vt:lpstr>Monotype Sorts</vt:lpstr>
      <vt:lpstr>Times New Roman</vt:lpstr>
      <vt:lpstr>Wingdings</vt:lpstr>
      <vt:lpstr>dbllineb</vt:lpstr>
      <vt:lpstr>Clip</vt:lpstr>
      <vt:lpstr>EECS 489 Computer Networks  Fall 2021</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Mosharaf</cp:lastModifiedBy>
  <cp:revision>1279</cp:revision>
  <cp:lastPrinted>1999-09-08T17:25:07Z</cp:lastPrinted>
  <dcterms:created xsi:type="dcterms:W3CDTF">2014-01-14T18:15:50Z</dcterms:created>
  <dcterms:modified xsi:type="dcterms:W3CDTF">2021-11-22T21:38:58Z</dcterms:modified>
  <cp:category/>
</cp:coreProperties>
</file>