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44" r:id="rId30"/>
    <p:sldId id="545" r:id="rId31"/>
    <p:sldId id="546" r:id="rId32"/>
    <p:sldId id="547" r:id="rId33"/>
    <p:sldId id="548" r:id="rId34"/>
    <p:sldId id="549" r:id="rId35"/>
    <p:sldId id="567" r:id="rId36"/>
    <p:sldId id="551" r:id="rId37"/>
    <p:sldId id="552" r:id="rId38"/>
    <p:sldId id="553" r:id="rId39"/>
    <p:sldId id="554" r:id="rId40"/>
    <p:sldId id="555" r:id="rId41"/>
    <p:sldId id="556" r:id="rId42"/>
    <p:sldId id="557" r:id="rId43"/>
    <p:sldId id="558" r:id="rId44"/>
    <p:sldId id="559" r:id="rId45"/>
    <p:sldId id="560" r:id="rId46"/>
    <p:sldId id="563" r:id="rId47"/>
    <p:sldId id="564" r:id="rId48"/>
    <p:sldId id="568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94"/>
    <p:restoredTop sz="90797"/>
  </p:normalViewPr>
  <p:slideViewPr>
    <p:cSldViewPr>
      <p:cViewPr varScale="1">
        <p:scale>
          <a:sx n="112" d="100"/>
          <a:sy n="112" d="100"/>
        </p:scale>
        <p:origin x="200" y="3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19,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11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Winter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February 19, 2024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>
                <a:solidFill>
                  <a:srgbClr val="0000FF"/>
                </a:solidFill>
              </a:rPr>
              <a:t>Fair queuing (FQ)</a:t>
            </a:r>
            <a:r>
              <a:rPr lang="en-US" dirty="0"/>
              <a:t>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Mar 6: 10:30 AM; fully online/remote on canvas</a:t>
            </a: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Try out the demo exam on canvas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Select “Quizzes” from the left-menu; then “DEMO: EECS 489 Midterm Exam”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Read instructions; then click “Take the Quiz”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NO class on Wednesday; work on A2</a:t>
            </a:r>
          </a:p>
          <a:p>
            <a:r>
              <a:rPr lang="en-US" dirty="0"/>
              <a:t>NO office hour for Prof. Chowdhury today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924AA-5737-E844-97E1-CE48621F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62841-EC9D-1347-BD30-196F242A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See you after the spring break!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7BBCEE2-65C7-984B-A6C1-AF7810F1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EECS 489 – Lecture 11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5122-5E1E-A94E-BB57-458642F0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1490453987</TotalTime>
  <Pages>7</Pages>
  <Words>2879</Words>
  <Application>Microsoft Macintosh PowerPoint</Application>
  <PresentationFormat>On-screen Show (4:3)</PresentationFormat>
  <Paragraphs>625</Paragraphs>
  <Slides>49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ＭＳ Ｐゴシック</vt:lpstr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Symbol</vt:lpstr>
      <vt:lpstr>Times New Roman</vt:lpstr>
      <vt:lpstr>Wingdings</vt:lpstr>
      <vt:lpstr>dbllineb</vt:lpstr>
      <vt:lpstr>EECS 489 Computer Networks  Winter 2024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1304</cp:revision>
  <cp:lastPrinted>1999-09-08T17:25:07Z</cp:lastPrinted>
  <dcterms:created xsi:type="dcterms:W3CDTF">2014-01-14T18:15:50Z</dcterms:created>
  <dcterms:modified xsi:type="dcterms:W3CDTF">2024-02-19T16:42:06Z</dcterms:modified>
  <cp:category/>
</cp:coreProperties>
</file>