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02" r:id="rId28"/>
    <p:sldId id="503" r:id="rId29"/>
    <p:sldId id="537" r:id="rId30"/>
    <p:sldId id="538" r:id="rId31"/>
    <p:sldId id="539" r:id="rId32"/>
    <p:sldId id="540" r:id="rId33"/>
    <p:sldId id="541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6" r:id="rId47"/>
    <p:sldId id="557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5"/>
    <p:restoredTop sz="94574"/>
  </p:normalViewPr>
  <p:slideViewPr>
    <p:cSldViewPr>
      <p:cViewPr varScale="1">
        <p:scale>
          <a:sx n="115" d="100"/>
          <a:sy n="115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3,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December 3,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A1D34-F1EB-074F-9B72-7FCF878B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Final Exam</a:t>
            </a:r>
          </a:p>
          <a:p>
            <a:pPr lvl="1"/>
            <a:r>
              <a:rPr lang="en-US" b="1" dirty="0"/>
              <a:t>12/17/18 (MON) 10:30 AM - 12:30 PM</a:t>
            </a:r>
          </a:p>
          <a:p>
            <a:pPr lvl="2"/>
            <a:r>
              <a:rPr lang="en-US" b="1" dirty="0"/>
              <a:t>FXB 1012 (Last name starting with A to G) </a:t>
            </a:r>
          </a:p>
          <a:p>
            <a:pPr lvl="2"/>
            <a:r>
              <a:rPr lang="en-US" b="1" dirty="0"/>
              <a:t>FXB 1109 (The rest)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Teaching evaluations are out!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DE445-D953-D14C-B573-F710F67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requirements</a:t>
            </a:r>
          </a:p>
          <a:p>
            <a:pPr lvl="1"/>
            <a:r>
              <a:rPr lang="en-US" dirty="0"/>
              <a:t>High “bisection bandwidth”</a:t>
            </a:r>
          </a:p>
          <a:p>
            <a:pPr lvl="1"/>
            <a:r>
              <a:rPr lang="en-US" dirty="0"/>
              <a:t>Low latency, even in the worst-case</a:t>
            </a:r>
          </a:p>
          <a:p>
            <a:pPr lvl="1"/>
            <a:r>
              <a:rPr lang="en-US" dirty="0"/>
              <a:t>Large scale </a:t>
            </a:r>
          </a:p>
          <a:p>
            <a:pPr lvl="1"/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Lec#12: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7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  <a:p>
            <a:pPr lvl="2"/>
            <a:r>
              <a:rPr lang="en-US" dirty="0"/>
              <a:t>Someone = Yours truly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>
                <a:solidFill>
                  <a:srgbClr val="0000FF"/>
                </a:solidFill>
              </a:rPr>
              <a:t>coflows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 class</a:t>
            </a:r>
            <a:r>
              <a:rPr lang="en-US"/>
              <a:t>: Wireless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Fat-Tree topology [SIGCOMM’08]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EEF15-80C8-9F49-B835-CDA143F9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1490453110</TotalTime>
  <Pages>7</Pages>
  <Words>3156</Words>
  <Application>Microsoft Macintosh PowerPoint</Application>
  <PresentationFormat>On-screen Show (4:3)</PresentationFormat>
  <Paragraphs>752</Paragraphs>
  <Slides>48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Fall 2018</vt:lpstr>
      <vt:lpstr>Agenda</vt:lpstr>
      <vt:lpstr>Recap: Last lecture</vt:lpstr>
      <vt:lpstr>Recap: Clos topology</vt:lpstr>
      <vt:lpstr>Fat-Tree topology [SIGCOMM’08]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TCP w/ per-packet load balancing</vt:lpstr>
      <vt:lpstr>Multipath TCP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Lec#12: Explicit Congestion Notification (ECN)</vt:lpstr>
      <vt:lpstr>DCTCP: Key ideas</vt:lpstr>
      <vt:lpstr>Actions due to DCTCP</vt:lpstr>
      <vt:lpstr>DCTCP: Why it works</vt:lpstr>
      <vt:lpstr>What’s ideal for a transport protocol?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How to implement coflows?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1235</cp:revision>
  <cp:lastPrinted>1999-09-08T17:25:07Z</cp:lastPrinted>
  <dcterms:created xsi:type="dcterms:W3CDTF">2014-01-14T18:15:50Z</dcterms:created>
  <dcterms:modified xsi:type="dcterms:W3CDTF">2018-12-01T05:03:00Z</dcterms:modified>
  <cp:category/>
</cp:coreProperties>
</file>