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03" r:id="rId29"/>
    <p:sldId id="544" r:id="rId30"/>
    <p:sldId id="545" r:id="rId31"/>
    <p:sldId id="546" r:id="rId32"/>
    <p:sldId id="547" r:id="rId33"/>
    <p:sldId id="548" r:id="rId34"/>
    <p:sldId id="549" r:id="rId35"/>
    <p:sldId id="567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3" r:id="rId47"/>
    <p:sldId id="564" r:id="rId48"/>
    <p:sldId id="568" r:id="rId49"/>
    <p:sldId id="565" r:id="rId50"/>
    <p:sldId id="512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/>
    <p:restoredTop sz="90797"/>
  </p:normalViewPr>
  <p:slideViewPr>
    <p:cSldViewPr>
      <p:cViewPr varScale="1">
        <p:scale>
          <a:sx n="122" d="100"/>
          <a:sy n="122" d="100"/>
        </p:scale>
        <p:origin x="12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29,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Fall</a:t>
            </a: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 201</a:t>
            </a: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Jie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You and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Yiwen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Zhang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October 29, 2018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altLang="zh-CN" dirty="0"/>
              <a:t>3</a:t>
            </a:r>
            <a:r>
              <a:rPr lang="en-US" dirty="0"/>
              <a:t> is due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Nov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  <a:p>
            <a:r>
              <a:rPr lang="en-US" altLang="zh-CN" dirty="0">
                <a:solidFill>
                  <a:schemeClr val="accent6"/>
                </a:solidFill>
              </a:rPr>
              <a:t>Online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 err="1">
                <a:solidFill>
                  <a:schemeClr val="accent6"/>
                </a:solidFill>
              </a:rPr>
              <a:t>Autograder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(with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limited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submissions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per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day)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Midterm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has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not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been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graded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yet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’s need is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</a:t>
            </a:r>
            <a:r>
              <a:rPr lang="ja-JP" altLang="en-US" dirty="0"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final proposal: 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ECN as congestion markers</a:t>
            </a:r>
          </a:p>
          <a:p>
            <a:r>
              <a:rPr lang="en-US" dirty="0"/>
              <a:t>Whenever I get an ECN bit set, I have to pay $$</a:t>
            </a:r>
          </a:p>
          <a:p>
            <a:r>
              <a:rPr lang="en-US" dirty="0"/>
              <a:t>Now, there’s no debate over what a flow is, or what fair is…</a:t>
            </a:r>
          </a:p>
          <a:p>
            <a:r>
              <a:rPr lang="en-US" dirty="0"/>
              <a:t>Idea started by Frank Kelly at Cambridge </a:t>
            </a:r>
          </a:p>
          <a:p>
            <a:pPr lvl="1"/>
            <a:r>
              <a:rPr lang="en-US" dirty="0"/>
              <a:t>“Optimal” solution, backed by much math</a:t>
            </a:r>
          </a:p>
          <a:p>
            <a:pPr lvl="1"/>
            <a:r>
              <a:rPr lang="en-US" dirty="0"/>
              <a:t>Great idea: simple, elegant, effective</a:t>
            </a:r>
          </a:p>
          <a:p>
            <a:pPr lvl="1"/>
            <a:r>
              <a:rPr lang="en-US" dirty="0"/>
              <a:t>Unclear that it will impact practice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1490453432</TotalTime>
  <Pages>7</Pages>
  <Words>2707</Words>
  <Application>Microsoft Macintosh PowerPoint</Application>
  <PresentationFormat>On-screen Show (4:3)</PresentationFormat>
  <Paragraphs>625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ＭＳ Ｐゴシック</vt:lpstr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Symbol</vt:lpstr>
      <vt:lpstr>Times New Roman</vt:lpstr>
      <vt:lpstr>Wingdings</vt:lpstr>
      <vt:lpstr>dbllineb</vt:lpstr>
      <vt:lpstr>EECS 489 Computer Networks  Fall 2018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One final proposal: Charge people for congestion!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1261</cp:revision>
  <cp:lastPrinted>1999-09-08T17:25:07Z</cp:lastPrinted>
  <dcterms:created xsi:type="dcterms:W3CDTF">2014-01-14T18:15:50Z</dcterms:created>
  <dcterms:modified xsi:type="dcterms:W3CDTF">2018-10-31T14:38:12Z</dcterms:modified>
  <cp:category/>
</cp:coreProperties>
</file>