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487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55" r:id="rId17"/>
    <p:sldId id="536" r:id="rId18"/>
    <p:sldId id="540" r:id="rId19"/>
    <p:sldId id="541" r:id="rId20"/>
    <p:sldId id="542" r:id="rId21"/>
    <p:sldId id="543" r:id="rId22"/>
    <p:sldId id="502" r:id="rId23"/>
    <p:sldId id="559" r:id="rId24"/>
    <p:sldId id="503" r:id="rId25"/>
    <p:sldId id="544" r:id="rId26"/>
    <p:sldId id="545" r:id="rId27"/>
    <p:sldId id="546" r:id="rId28"/>
    <p:sldId id="547" r:id="rId29"/>
    <p:sldId id="548" r:id="rId30"/>
    <p:sldId id="550" r:id="rId31"/>
    <p:sldId id="551" r:id="rId32"/>
    <p:sldId id="552" r:id="rId33"/>
    <p:sldId id="553" r:id="rId34"/>
    <p:sldId id="554" r:id="rId35"/>
    <p:sldId id="512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7"/>
    <p:restoredTop sz="96291"/>
  </p:normalViewPr>
  <p:slideViewPr>
    <p:cSldViewPr snapToGrid="0">
      <p:cViewPr varScale="1">
        <p:scale>
          <a:sx n="119" d="100"/>
          <a:sy n="119" d="100"/>
        </p:scale>
        <p:origin x="13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711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958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3346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309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6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11,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73294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8277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43461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arrows on outgoing links (to green dot)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Leaves spanning tree: Valid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Is this valid?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fundamentals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8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630225-FCCB-9847-B50B-51CA0A03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the midterm eval!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049841-2FCD-A54B-9486-4E4DF197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Can’t do much about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Not enough GSIs or IAs</a:t>
            </a:r>
          </a:p>
          <a:p>
            <a:pPr lvl="1"/>
            <a:r>
              <a:rPr lang="en-US" dirty="0"/>
              <a:t>Assignments take too long/hard to debug</a:t>
            </a:r>
          </a:p>
          <a:p>
            <a:pPr lvl="1"/>
            <a:r>
              <a:rPr lang="en-US" dirty="0"/>
              <a:t>Too many concepts</a:t>
            </a:r>
          </a:p>
          <a:p>
            <a:endParaRPr lang="en-US" dirty="0"/>
          </a:p>
          <a:p>
            <a:r>
              <a:rPr lang="en-US" dirty="0">
                <a:solidFill>
                  <a:srgbClr val="009900"/>
                </a:solidFill>
              </a:rPr>
              <a:t>Will work on improving </a:t>
            </a:r>
            <a:r>
              <a:rPr lang="en-US" dirty="0">
                <a:solidFill>
                  <a:srgbClr val="0099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009900"/>
              </a:solidFill>
            </a:endParaRPr>
          </a:p>
          <a:p>
            <a:pPr lvl="1"/>
            <a:r>
              <a:rPr lang="en-US" dirty="0"/>
              <a:t>Talk slower</a:t>
            </a:r>
          </a:p>
          <a:p>
            <a:pPr lvl="1"/>
            <a:r>
              <a:rPr lang="en-US" dirty="0"/>
              <a:t>Cover everything &lt;&gt; Answer all questions</a:t>
            </a:r>
          </a:p>
          <a:p>
            <a:pPr lvl="1"/>
            <a:r>
              <a:rPr lang="en-US" dirty="0"/>
              <a:t>Practice Exam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8F2C-DC17-5745-8D78-81EABF1E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C3C8-FE66-0441-8220-22FA6A3B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6088-F8A7-2D47-B7BC-862F1D0C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6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grades will be released by tomorrow</a:t>
            </a:r>
          </a:p>
          <a:p>
            <a:pPr lvl="1"/>
            <a:r>
              <a:rPr lang="en-US" dirty="0"/>
              <a:t>Along with relevant details (grade distribution, regrading, etc.)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 office hours today</a:t>
            </a:r>
          </a:p>
          <a:p>
            <a:pPr lvl="1"/>
            <a:r>
              <a:rPr lang="en-US" dirty="0"/>
              <a:t>Instead, it’s on Thursday 1230PM to 2PM (</a:t>
            </a:r>
            <a:r>
              <a:rPr lang="en-US" dirty="0">
                <a:solidFill>
                  <a:srgbClr val="0000FF"/>
                </a:solidFill>
              </a:rPr>
              <a:t>only for this week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rgbClr val="0000FF"/>
                </a:solidFill>
              </a:rPr>
              <a:t>least-cost path</a:t>
            </a:r>
            <a:r>
              <a:rPr lang="en-US" dirty="0"/>
              <a:t> 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68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57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48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rgbClr val="0000FF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EECS 281: 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80634" y="1954923"/>
            <a:ext cx="315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least-cost tree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7183" y="1954922"/>
            <a:ext cx="341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forwarding table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accent2"/>
                  </a:solidFill>
                </a:rPr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82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link</a:t>
              </a:r>
            </a:p>
          </p:txBody>
        </p:sp>
      </p:grpSp>
      <p:sp>
        <p:nvSpPr>
          <p:cNvPr id="138" name="Footer Placeholder 1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710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8390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8377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5970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</a:t>
            </a:r>
            <a:r>
              <a:rPr lang="en-US" dirty="0">
                <a:solidFill>
                  <a:srgbClr val="0000FF"/>
                </a:solidFill>
              </a:rPr>
              <a:t>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253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316262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1490454371</TotalTime>
  <Pages>7</Pages>
  <Words>2282</Words>
  <Application>Microsoft Macintosh PowerPoint</Application>
  <PresentationFormat>On-screen Show (4:3)</PresentationFormat>
  <Paragraphs>580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ＭＳ Ｐゴシック</vt:lpstr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EECS 489 Computer Networks  Winter 2024</vt:lpstr>
      <vt:lpstr>Agenda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green dot)</vt:lpstr>
      <vt:lpstr>Remove unused links</vt:lpstr>
      <vt:lpstr>Example 2</vt:lpstr>
      <vt:lpstr>Not valid: Contains loop!</vt:lpstr>
      <vt:lpstr>Routing validity</vt:lpstr>
      <vt:lpstr>5-minute break!</vt:lpstr>
      <vt:lpstr>Thanks for the midterm eval!</vt:lpstr>
      <vt:lpstr>Announcements</vt:lpstr>
      <vt:lpstr>Goal of routing</vt:lpstr>
      <vt:lpstr>Example</vt:lpstr>
      <vt:lpstr>Example</vt:lpstr>
      <vt:lpstr>Least-cost path routing</vt:lpstr>
      <vt:lpstr>Least-cost routes</vt:lpstr>
      <vt:lpstr>EECS 281:  Dijkstra’s algorithm</vt:lpstr>
      <vt:lpstr>Dijkstra’s algorithm</vt:lpstr>
      <vt:lpstr>Dijkstra’s algorithm</vt:lpstr>
      <vt:lpstr>Dijkstra’s algorithm: Example</vt:lpstr>
      <vt:lpstr>Dijkstra’s algorithm: Example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1251</cp:revision>
  <cp:lastPrinted>1999-09-08T17:25:07Z</cp:lastPrinted>
  <dcterms:created xsi:type="dcterms:W3CDTF">2014-01-14T18:15:50Z</dcterms:created>
  <dcterms:modified xsi:type="dcterms:W3CDTF">2024-03-11T14:18:42Z</dcterms:modified>
  <cp:category/>
</cp:coreProperties>
</file>