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71" r:id="rId13"/>
    <p:sldId id="597" r:id="rId14"/>
    <p:sldId id="574" r:id="rId15"/>
    <p:sldId id="577" r:id="rId16"/>
    <p:sldId id="582" r:id="rId17"/>
    <p:sldId id="524" r:id="rId18"/>
    <p:sldId id="586" r:id="rId19"/>
    <p:sldId id="602" r:id="rId20"/>
    <p:sldId id="603" r:id="rId21"/>
    <p:sldId id="587" r:id="rId22"/>
    <p:sldId id="555" r:id="rId23"/>
    <p:sldId id="599" r:id="rId24"/>
    <p:sldId id="596" r:id="rId25"/>
    <p:sldId id="606" r:id="rId26"/>
    <p:sldId id="527" r:id="rId27"/>
    <p:sldId id="529" r:id="rId28"/>
    <p:sldId id="532" r:id="rId29"/>
    <p:sldId id="533" r:id="rId30"/>
    <p:sldId id="548" r:id="rId31"/>
    <p:sldId id="607" r:id="rId32"/>
    <p:sldId id="609" r:id="rId33"/>
    <p:sldId id="608" r:id="rId34"/>
    <p:sldId id="610" r:id="rId35"/>
    <p:sldId id="611" r:id="rId36"/>
    <p:sldId id="612" r:id="rId37"/>
    <p:sldId id="613" r:id="rId38"/>
    <p:sldId id="616" r:id="rId39"/>
    <p:sldId id="617" r:id="rId40"/>
    <p:sldId id="595" r:id="rId41"/>
    <p:sldId id="605" r:id="rId42"/>
    <p:sldId id="564" r:id="rId43"/>
    <p:sldId id="589" r:id="rId44"/>
    <p:sldId id="590" r:id="rId45"/>
    <p:sldId id="591" r:id="rId46"/>
    <p:sldId id="549" r:id="rId47"/>
    <p:sldId id="55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5"/>
    <p:restoredTop sz="94648"/>
  </p:normalViewPr>
  <p:slideViewPr>
    <p:cSldViewPr>
      <p:cViewPr varScale="1">
        <p:scale>
          <a:sx n="112" d="100"/>
          <a:sy n="112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27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27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29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25,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Xin Jin,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in the wide-area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657600"/>
            <a:ext cx="3886200" cy="2120900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482E8-0724-5E46-AADD-0671A45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188DC-9096-DB49-974E-7F5E5C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73FEA-2202-3745-83DB-567F0C10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EDE-87CA-254D-A1D2-193D976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821E-213C-A34C-9487-C978085B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0405-0A1A-1548-86F4-CC343EB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A20-3F51-7441-9724-69D5205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8FBD-82C3-6E4A-A157-7F439C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March 25, 2024</a:t>
            </a:r>
            <a:endParaRPr 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6095-0EE0-A547-87F5-5F906D2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16</a:t>
            </a:r>
            <a:endParaRPr lang="en-US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B11-38E0-2F4C-A331-96AD6A4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EAC-60E7-AD4A-A519-18808AD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0A63E-6F68-3249-9107-B52671E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3249-2A8F-2A41-B04C-014DDF3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B3D-2335-4E46-AD49-023A15F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6297-596F-E842-86D8-C19FCA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6BAC-BF0A-5E4F-957B-017957C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24BA-9519-C64B-AAE9-225DCBE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DD60-116C-524E-ABBC-BE2A35B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C071-4EE4-004E-963A-4DCBA39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25,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2616</Words>
  <Application>Microsoft Macintosh PowerPoint</Application>
  <PresentationFormat>On-screen Show (4:3)</PresentationFormat>
  <Paragraphs>614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Arial</vt:lpstr>
      <vt:lpstr>Arial Black</vt:lpstr>
      <vt:lpstr>Calibri</vt:lpstr>
      <vt:lpstr>Courier New</vt:lpstr>
      <vt:lpstr>Gill Sans</vt:lpstr>
      <vt:lpstr>Gill Sans MT</vt:lpstr>
      <vt:lpstr>Lucida Console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SDN: Many challenges remain</vt:lpstr>
      <vt:lpstr>Some progress in the wide-area network (WAN)</vt:lpstr>
      <vt:lpstr>5-minute break!</vt:lpstr>
      <vt:lpstr>A tale of two planes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Summary</vt:lpstr>
      <vt:lpstr>PowerPoint Presentation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Mosharaf  Chowdhury</cp:lastModifiedBy>
  <cp:revision>22</cp:revision>
  <dcterms:created xsi:type="dcterms:W3CDTF">2020-11-08T15:13:54Z</dcterms:created>
  <dcterms:modified xsi:type="dcterms:W3CDTF">2024-03-22T00:06:38Z</dcterms:modified>
</cp:coreProperties>
</file>