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487" r:id="rId3"/>
    <p:sldId id="513" r:id="rId4"/>
    <p:sldId id="518" r:id="rId5"/>
    <p:sldId id="515" r:id="rId6"/>
    <p:sldId id="517" r:id="rId7"/>
    <p:sldId id="516" r:id="rId8"/>
    <p:sldId id="589" r:id="rId9"/>
    <p:sldId id="588" r:id="rId10"/>
    <p:sldId id="520" r:id="rId11"/>
    <p:sldId id="596" r:id="rId12"/>
    <p:sldId id="521" r:id="rId13"/>
    <p:sldId id="522" r:id="rId14"/>
    <p:sldId id="597" r:id="rId15"/>
    <p:sldId id="523" r:id="rId16"/>
    <p:sldId id="524" r:id="rId17"/>
    <p:sldId id="592" r:id="rId18"/>
    <p:sldId id="526" r:id="rId19"/>
    <p:sldId id="527" r:id="rId20"/>
    <p:sldId id="528" r:id="rId21"/>
    <p:sldId id="529" r:id="rId22"/>
    <p:sldId id="595" r:id="rId23"/>
    <p:sldId id="503" r:id="rId24"/>
    <p:sldId id="598" r:id="rId25"/>
    <p:sldId id="599" r:id="rId26"/>
    <p:sldId id="617" r:id="rId27"/>
    <p:sldId id="618" r:id="rId28"/>
    <p:sldId id="619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20" r:id="rId42"/>
    <p:sldId id="614" r:id="rId43"/>
    <p:sldId id="615" r:id="rId44"/>
    <p:sldId id="616" r:id="rId45"/>
    <p:sldId id="594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91994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couldn’t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11 08:21:43 EDT 2020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11 08:21:43 EDT 2020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1490453056</TotalTime>
  <Pages>7</Pages>
  <Words>2685</Words>
  <Application>Microsoft Macintosh PowerPoint</Application>
  <PresentationFormat>On-screen Show (4:3)</PresentationFormat>
  <Paragraphs>535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2020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1336</cp:revision>
  <cp:lastPrinted>1999-09-08T17:25:07Z</cp:lastPrinted>
  <dcterms:created xsi:type="dcterms:W3CDTF">2014-01-14T18:15:50Z</dcterms:created>
  <dcterms:modified xsi:type="dcterms:W3CDTF">2020-09-11T12:31:43Z</dcterms:modified>
  <cp:category/>
</cp:coreProperties>
</file>