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487" r:id="rId3"/>
    <p:sldId id="556" r:id="rId4"/>
    <p:sldId id="549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55" r:id="rId19"/>
    <p:sldId id="536" r:id="rId20"/>
    <p:sldId id="540" r:id="rId21"/>
    <p:sldId id="541" r:id="rId22"/>
    <p:sldId id="542" r:id="rId23"/>
    <p:sldId id="543" r:id="rId24"/>
    <p:sldId id="502" r:id="rId25"/>
    <p:sldId id="503" r:id="rId26"/>
    <p:sldId id="544" r:id="rId27"/>
    <p:sldId id="545" r:id="rId28"/>
    <p:sldId id="546" r:id="rId29"/>
    <p:sldId id="547" r:id="rId30"/>
    <p:sldId id="548" r:id="rId31"/>
    <p:sldId id="550" r:id="rId32"/>
    <p:sldId id="551" r:id="rId33"/>
    <p:sldId id="552" r:id="rId34"/>
    <p:sldId id="553" r:id="rId35"/>
    <p:sldId id="554" r:id="rId36"/>
    <p:sldId id="512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0"/>
    <p:restoredTop sz="96291"/>
  </p:normalViewPr>
  <p:slideViewPr>
    <p:cSldViewPr snapToGrid="0">
      <p:cViewPr varScale="1">
        <p:scale>
          <a:sx n="118" d="100"/>
          <a:sy n="118" d="100"/>
        </p:scale>
        <p:origin x="208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8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28,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3 is out</a:t>
            </a:r>
          </a:p>
          <a:p>
            <a:endParaRPr lang="en-US" dirty="0"/>
          </a:p>
          <a:p>
            <a:r>
              <a:rPr lang="en-US" dirty="0"/>
              <a:t>Joey’s OH 10/29 (11-1) moved to 10/28 (5:30-7:30)</a:t>
            </a:r>
          </a:p>
          <a:p>
            <a:endParaRPr lang="en-US" dirty="0"/>
          </a:p>
          <a:p>
            <a:r>
              <a:rPr lang="en-US" dirty="0"/>
              <a:t>Midterm exams can be picked up this and next Wednesday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1490453902</TotalTime>
  <Pages>7</Pages>
  <Words>2410</Words>
  <Application>Microsoft Macintosh PowerPoint</Application>
  <PresentationFormat>On-screen Show (4:3)</PresentationFormat>
  <Paragraphs>605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Max-Min fairness</vt:lpstr>
      <vt:lpstr>Example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1235</cp:revision>
  <cp:lastPrinted>1999-09-08T17:25:07Z</cp:lastPrinted>
  <dcterms:created xsi:type="dcterms:W3CDTF">2014-01-14T18:15:50Z</dcterms:created>
  <dcterms:modified xsi:type="dcterms:W3CDTF">2019-10-28T20:39:18Z</dcterms:modified>
  <cp:category/>
</cp:coreProperties>
</file>