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8" r:id="rId2"/>
    <p:sldId id="487" r:id="rId3"/>
    <p:sldId id="513" r:id="rId4"/>
    <p:sldId id="514" r:id="rId5"/>
    <p:sldId id="516" r:id="rId6"/>
    <p:sldId id="515" r:id="rId7"/>
    <p:sldId id="526" r:id="rId8"/>
    <p:sldId id="524" r:id="rId9"/>
    <p:sldId id="527" r:id="rId10"/>
    <p:sldId id="528" r:id="rId11"/>
    <p:sldId id="540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1" r:id="rId24"/>
    <p:sldId id="542" r:id="rId25"/>
    <p:sldId id="543" r:id="rId26"/>
    <p:sldId id="544" r:id="rId27"/>
    <p:sldId id="545" r:id="rId28"/>
    <p:sldId id="502" r:id="rId29"/>
    <p:sldId id="555" r:id="rId30"/>
    <p:sldId id="546" r:id="rId31"/>
    <p:sldId id="547" r:id="rId32"/>
    <p:sldId id="548" r:id="rId33"/>
    <p:sldId id="549" r:id="rId34"/>
    <p:sldId id="550" r:id="rId35"/>
    <p:sldId id="551" r:id="rId36"/>
    <p:sldId id="552" r:id="rId37"/>
    <p:sldId id="553" r:id="rId38"/>
    <p:sldId id="554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566" r:id="rId50"/>
    <p:sldId id="567" r:id="rId51"/>
    <p:sldId id="568" r:id="rId52"/>
    <p:sldId id="569" r:id="rId53"/>
    <p:sldId id="512" r:id="rId5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7"/>
    <p:restoredTop sz="89045"/>
  </p:normalViewPr>
  <p:slideViewPr>
    <p:cSldViewPr>
      <p:cViewPr varScale="1">
        <p:scale>
          <a:sx n="105" d="100"/>
          <a:sy n="105" d="100"/>
        </p:scale>
        <p:origin x="18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28,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9D7D-CD46-A340-A1D8-BC4BFD5FE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C9736-765D-5343-B322-6137A4E7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out-of-sequence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2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2 is live!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 uses pipelining to increase throughput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B86944-482D-3D42-A8C6-3BC72B79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header;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5: No options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  <a:p>
            <a:pPr lvl="1"/>
            <a:r>
              <a:rPr lang="en-US" dirty="0"/>
              <a:t>Acknowledge many packets at a time</a:t>
            </a:r>
          </a:p>
          <a:p>
            <a:r>
              <a:rPr lang="en-US" dirty="0"/>
              <a:t>Selective</a:t>
            </a:r>
          </a:p>
          <a:p>
            <a:pPr lvl="1"/>
            <a:r>
              <a:rPr lang="en-US" dirty="0"/>
              <a:t>Acknowledge individual packets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0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81B93-5EB9-4746-BAF4-3749504C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: Resend all N packets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Selective Repeat</a:t>
            </a:r>
            <a:r>
              <a:rPr lang="en-US" dirty="0"/>
              <a:t>: Resend only the missing packets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26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1490453877</TotalTime>
  <Pages>7</Pages>
  <Words>2657</Words>
  <Application>Microsoft Macintosh PowerPoint</Application>
  <PresentationFormat>On-screen Show (4:3)</PresentationFormat>
  <Paragraphs>653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Arial Black</vt:lpstr>
      <vt:lpstr>Courier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Fall 2020</vt:lpstr>
      <vt:lpstr>Agenda</vt:lpstr>
      <vt:lpstr>Recap: Designing a reliable transport protocol</vt:lpstr>
      <vt:lpstr>Recap: Acknowledgements</vt:lpstr>
      <vt:lpstr>Recap: Sliding window protocols</vt:lpstr>
      <vt:lpstr>TCP: Transmission Control Protocol</vt:lpstr>
      <vt:lpstr>The TCP Abstraction</vt:lpstr>
      <vt:lpstr>What does TCP use from what we’ve seen so far?</vt:lpstr>
      <vt:lpstr>Build the TCP header</vt:lpstr>
      <vt:lpstr>Build the TCP header</vt:lpstr>
      <vt:lpstr>What does TCP do?</vt:lpstr>
      <vt:lpstr>Build the 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Build the TCP header</vt:lpstr>
      <vt:lpstr>What does TCP do?</vt:lpstr>
      <vt:lpstr>ACKs and sequence numbers</vt:lpstr>
      <vt:lpstr>Typical operation</vt:lpstr>
      <vt:lpstr>Build the 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5-minute break!</vt:lpstr>
      <vt:lpstr>Announcements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Build the TCP header</vt:lpstr>
      <vt:lpstr>TCP Connection Establishment</vt:lpstr>
      <vt:lpstr>Initial Sequence Number (ISN)</vt:lpstr>
      <vt:lpstr>Establishing a TCP connection</vt:lpstr>
      <vt:lpstr>Build the 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1340</cp:revision>
  <cp:lastPrinted>1999-09-08T17:25:07Z</cp:lastPrinted>
  <dcterms:created xsi:type="dcterms:W3CDTF">2014-01-14T18:15:50Z</dcterms:created>
  <dcterms:modified xsi:type="dcterms:W3CDTF">2020-09-25T21:02:57Z</dcterms:modified>
  <cp:category/>
</cp:coreProperties>
</file>