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87" r:id="rId3"/>
    <p:sldId id="513" r:id="rId4"/>
    <p:sldId id="514" r:id="rId5"/>
    <p:sldId id="516" r:id="rId6"/>
    <p:sldId id="515" r:id="rId7"/>
    <p:sldId id="526" r:id="rId8"/>
    <p:sldId id="524" r:id="rId9"/>
    <p:sldId id="527" r:id="rId10"/>
    <p:sldId id="528" r:id="rId11"/>
    <p:sldId id="540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02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70" r:id="rId54"/>
    <p:sldId id="571" r:id="rId55"/>
    <p:sldId id="5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1"/>
    <p:restoredTop sz="89011"/>
  </p:normalViewPr>
  <p:slideViewPr>
    <p:cSldViewPr>
      <p:cViewPr varScale="1">
        <p:scale>
          <a:sx n="108" d="100"/>
          <a:sy n="108" d="100"/>
        </p:scale>
        <p:origin x="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0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gNfN4jGhrNuKEKpr1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</a:t>
            </a:r>
          </a:p>
          <a:p>
            <a:r>
              <a:rPr lang="en-US" dirty="0"/>
              <a:t>TCP connection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 uses pipelining to increase throughput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2 is live!</a:t>
            </a:r>
          </a:p>
          <a:p>
            <a:pPr lvl="1"/>
            <a:r>
              <a:rPr lang="en-US" dirty="0"/>
              <a:t>Due on Oct 22</a:t>
            </a:r>
          </a:p>
          <a:p>
            <a:endParaRPr lang="en-US" dirty="0"/>
          </a:p>
          <a:p>
            <a:r>
              <a:rPr lang="en-US" dirty="0"/>
              <a:t>Give anonymous feedback on the first month!</a:t>
            </a:r>
          </a:p>
          <a:p>
            <a:pPr lvl="1"/>
            <a:r>
              <a:rPr lang="en-US" dirty="0">
                <a:hlinkClick r:id="rId2"/>
              </a:rPr>
              <a:t>https://goo.gl/forms/gNfN4jGhrNuKEKpr1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ONLY the Oct 3 (Wednesday) class will be take place in the Stamps Auditorium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1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  <a:p>
            <a:pPr lvl="1"/>
            <a:r>
              <a:rPr lang="en-US" dirty="0"/>
              <a:t>Acknowledge many packets at a time</a:t>
            </a:r>
          </a:p>
          <a:p>
            <a:r>
              <a:rPr lang="en-US" dirty="0"/>
              <a:t>Selective</a:t>
            </a:r>
          </a:p>
          <a:p>
            <a:pPr lvl="1"/>
            <a:r>
              <a:rPr lang="en-US" dirty="0"/>
              <a:t>Acknowledge individual packets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0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: Resend all N packets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Selective Repeat</a:t>
            </a:r>
            <a:r>
              <a:rPr lang="en-US" dirty="0"/>
              <a:t>: Resend only the missing packets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6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0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</a:t>
            </a:r>
            <a:br>
              <a:rPr lang="en-US" dirty="0"/>
            </a:br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congestion control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ONLY the Oct 3 (Wednesday) class will be take place in the Stamps Auditorium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/>
      <p:bldP spid="36893" grpId="0" animBg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1490453114</TotalTime>
  <Pages>7</Pages>
  <Words>2765</Words>
  <Application>Microsoft Macintosh PowerPoint</Application>
  <PresentationFormat>On-screen Show (4:3)</PresentationFormat>
  <Paragraphs>731</Paragraphs>
  <Slides>55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ＭＳ Ｐゴシック</vt:lpstr>
      <vt:lpstr>Arial</vt:lpstr>
      <vt:lpstr>Arial Black</vt:lpstr>
      <vt:lpstr>Courier</vt:lpstr>
      <vt:lpstr>Gill Sans</vt:lpstr>
      <vt:lpstr>Monotype Sorts</vt:lpstr>
      <vt:lpstr>Symbol</vt:lpstr>
      <vt:lpstr>Tahoma</vt:lpstr>
      <vt:lpstr>Times New Roman</vt:lpstr>
      <vt:lpstr>Wingdings</vt:lpstr>
      <vt:lpstr>dbllineb</vt:lpstr>
      <vt:lpstr>EECS 489 Computer Networks  Fall 2018</vt:lpstr>
      <vt:lpstr>Agenda</vt:lpstr>
      <vt:lpstr>Recap: Designing a reliable transport protocol</vt:lpstr>
      <vt:lpstr>Recap: Acknowledgements</vt:lpstr>
      <vt:lpstr>Recap: Sliding window protocols</vt:lpstr>
      <vt:lpstr>TCP: Transmission Control Protocol</vt:lpstr>
      <vt:lpstr>The TCP Abstraction</vt:lpstr>
      <vt:lpstr>What does TCP use from what we’ve seen so far?</vt:lpstr>
      <vt:lpstr>TCP header</vt:lpstr>
      <vt:lpstr>TCP header</vt:lpstr>
      <vt:lpstr>What does TCP do?</vt:lpstr>
      <vt:lpstr>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TCP header</vt:lpstr>
      <vt:lpstr>What does TCP do?</vt:lpstr>
      <vt:lpstr>ACKs and sequence numbers</vt:lpstr>
      <vt:lpstr>Typical operation</vt:lpstr>
      <vt:lpstr>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TCP header</vt:lpstr>
      <vt:lpstr>5-minute break!</vt:lpstr>
      <vt:lpstr>Announcements</vt:lpstr>
      <vt:lpstr>TCP Connection Establishment</vt:lpstr>
      <vt:lpstr>Initial Sequence Number (ISN)</vt:lpstr>
      <vt:lpstr>Establishing a TCP connection</vt:lpstr>
      <vt:lpstr>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TCP header</vt:lpstr>
      <vt:lpstr>Preview:  TCP state transitions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1321</cp:revision>
  <cp:lastPrinted>1999-09-08T17:25:07Z</cp:lastPrinted>
  <dcterms:created xsi:type="dcterms:W3CDTF">2014-01-14T18:15:50Z</dcterms:created>
  <dcterms:modified xsi:type="dcterms:W3CDTF">2018-09-28T19:01:37Z</dcterms:modified>
  <cp:category/>
</cp:coreProperties>
</file>