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8" r:id="rId2"/>
    <p:sldId id="487" r:id="rId3"/>
    <p:sldId id="513" r:id="rId4"/>
    <p:sldId id="515" r:id="rId5"/>
    <p:sldId id="516" r:id="rId6"/>
    <p:sldId id="517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02" r:id="rId34"/>
    <p:sldId id="503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6" r:id="rId46"/>
    <p:sldId id="561" r:id="rId47"/>
    <p:sldId id="557" r:id="rId48"/>
    <p:sldId id="558" r:id="rId49"/>
    <p:sldId id="559" r:id="rId50"/>
    <p:sldId id="562" r:id="rId51"/>
    <p:sldId id="563" r:id="rId52"/>
    <p:sldId id="564" r:id="rId53"/>
    <p:sldId id="565" r:id="rId54"/>
    <p:sldId id="566" r:id="rId55"/>
    <p:sldId id="567" r:id="rId56"/>
    <p:sldId id="568" r:id="rId57"/>
    <p:sldId id="569" r:id="rId58"/>
    <p:sldId id="570" r:id="rId59"/>
    <p:sldId id="572" r:id="rId60"/>
    <p:sldId id="512" r:id="rId6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1"/>
    <p:restoredTop sz="94643"/>
  </p:normalViewPr>
  <p:slideViewPr>
    <p:cSldViewPr>
      <p:cViewPr varScale="1">
        <p:scale>
          <a:sx n="115" d="100"/>
          <a:sy n="115" d="100"/>
        </p:scale>
        <p:origin x="14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4.xml"/><Relationship Id="rId2" Type="http://schemas.openxmlformats.org/officeDocument/2006/relationships/slide" Target="slides/slide53.xml"/><Relationship Id="rId1" Type="http://schemas.openxmlformats.org/officeDocument/2006/relationships/slide" Target="slides/slide52.xml"/><Relationship Id="rId6" Type="http://schemas.openxmlformats.org/officeDocument/2006/relationships/slide" Target="slides/slide59.xml"/><Relationship Id="rId5" Type="http://schemas.openxmlformats.org/officeDocument/2006/relationships/slide" Target="slides/slide57.xml"/><Relationship Id="rId4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59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24597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3,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9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gNfN4jGhrNuKEKpr1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 (Flow Control)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</a:t>
            </a:r>
            <a:r>
              <a:rPr lang="en-US"/>
              <a:t>of RWND </a:t>
            </a:r>
            <a:r>
              <a:rPr lang="en-US" dirty="0"/>
              <a:t>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at the same time</a:t>
            </a:r>
          </a:p>
          <a:p>
            <a:pPr lvl="1"/>
            <a:r>
              <a:rPr lang="en-US" dirty="0"/>
              <a:t>Router will transmit one and buffer/drop the other</a:t>
            </a:r>
          </a:p>
          <a:p>
            <a:r>
              <a:rPr lang="en-US" dirty="0"/>
              <a:t>Internet traffic is 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 packet delays and drops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TCP’s existing window-based protocol but </a:t>
            </a:r>
            <a:r>
              <a:rPr lang="en-US" dirty="0">
                <a:solidFill>
                  <a:srgbClr val="0000FF"/>
                </a:solidFill>
              </a:rPr>
              <a:t>adapt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Adjust rate to match instantaneous bandwidth</a:t>
            </a:r>
          </a:p>
          <a:p>
            <a:pPr lvl="1"/>
            <a:r>
              <a:rPr lang="en-US"/>
              <a:t>Assuming you have rough idea of bandwidth</a:t>
            </a:r>
            <a:endParaRPr lang="en-US" dirty="0"/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anonymous feedback on the first month!</a:t>
            </a:r>
          </a:p>
          <a:p>
            <a:pPr lvl="1"/>
            <a:r>
              <a:rPr lang="en-US" dirty="0">
                <a:hlinkClick r:id="rId2"/>
              </a:rPr>
              <a:t>https://goo.gl/forms/gNfN4jGhrNuKEKpr1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only for the simplicity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CWND = 1</a:t>
            </a: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/>
              <a:t>Double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Leads to the TCP “Sawtooth”</a:t>
            </a:r>
            <a:endParaRPr lang="en-US" dirty="0"/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743200" y="307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3305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410200" y="2543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102350" y="30035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7245350" y="3079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306638" y="2681288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743200" y="34575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6102350" y="3917950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5416550" y="3841750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5410200" y="3457575"/>
            <a:ext cx="635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31115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115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31242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242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52CD-3129-5845-BA3B-FAC2E446901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Sliding window (so far)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undelivered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2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1490454066</TotalTime>
  <Pages>7</Pages>
  <Words>2796</Words>
  <Application>Microsoft Macintosh PowerPoint</Application>
  <PresentationFormat>On-screen Show (4:3)</PresentationFormat>
  <Paragraphs>722</Paragraphs>
  <Slides>60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ＭＳ Ｐゴシック</vt:lpstr>
      <vt:lpstr>Arial</vt:lpstr>
      <vt:lpstr>Arial Black</vt:lpstr>
      <vt:lpstr>Courier New</vt:lpstr>
      <vt:lpstr>Gill Sans</vt:lpstr>
      <vt:lpstr>Helvetica</vt:lpstr>
      <vt:lpstr>Math3</vt:lpstr>
      <vt:lpstr>Monotype Sorts</vt:lpstr>
      <vt:lpstr>Symbol</vt:lpstr>
      <vt:lpstr>Tahoma</vt:lpstr>
      <vt:lpstr>Times New Roman</vt:lpstr>
      <vt:lpstr>Wingdings</vt:lpstr>
      <vt:lpstr>dbllineb</vt:lpstr>
      <vt:lpstr>Worksheet</vt:lpstr>
      <vt:lpstr>EECS 489 Computer Networks  Fall 2018</vt:lpstr>
      <vt:lpstr>Agenda</vt:lpstr>
      <vt:lpstr>Recap: TCP state transitions</vt:lpstr>
      <vt:lpstr>TCP client lifecycle</vt:lpstr>
      <vt:lpstr>TCP server lifecycle</vt:lpstr>
      <vt:lpstr>TCP Flow Control</vt:lpstr>
      <vt:lpstr>TCP header</vt:lpstr>
      <vt:lpstr>Recap: Sliding window</vt:lpstr>
      <vt:lpstr>TCP: Sliding window (so far)</vt:lpstr>
      <vt:lpstr>Sliding window at sender</vt:lpstr>
      <vt:lpstr>Sliding window at receiver</vt:lpstr>
      <vt:lpstr>Solution: Advertised window (Flow Control)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5-minute break!</vt:lpstr>
      <vt:lpstr>Announcements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Leads to the TCP “Sawtooth”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1264</cp:revision>
  <cp:lastPrinted>1999-09-08T17:25:07Z</cp:lastPrinted>
  <dcterms:created xsi:type="dcterms:W3CDTF">2014-01-14T18:15:50Z</dcterms:created>
  <dcterms:modified xsi:type="dcterms:W3CDTF">2018-09-28T19:05:35Z</dcterms:modified>
  <cp:category/>
</cp:coreProperties>
</file>