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71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3"/>
    <p:restoredTop sz="90797"/>
  </p:normalViewPr>
  <p:slideViewPr>
    <p:cSldViewPr>
      <p:cViewPr varScale="1">
        <p:scale>
          <a:sx n="120" d="100"/>
          <a:sy n="120" d="100"/>
        </p:scale>
        <p:origin x="1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11,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Fall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October 11, 2021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20: 3 PM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>
                <a:solidFill>
                  <a:srgbClr val="0000FF"/>
                </a:solidFill>
              </a:rPr>
              <a:t> Oct 20: 11 PM</a:t>
            </a:r>
          </a:p>
          <a:p>
            <a:r>
              <a:rPr lang="en-US" dirty="0"/>
              <a:t>Sign up for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/uh88HWE2dDh9ZMLm6</a:t>
            </a:r>
          </a:p>
          <a:p>
            <a:pPr lvl="1"/>
            <a:r>
              <a:rPr lang="en-US" dirty="0"/>
              <a:t>Default is Oct 19 3PM remote</a:t>
            </a:r>
          </a:p>
          <a:p>
            <a:endParaRPr lang="en-US" dirty="0"/>
          </a:p>
          <a:p>
            <a:r>
              <a:rPr lang="en-US" dirty="0"/>
              <a:t>Please fill up midterm teaching evaluation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24AA-5737-E844-97E1-CE48621F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2841-EC9D-1347-BD30-196F242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7BBCEE2-65C7-984B-A6C1-AF7810F1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5122-5E1E-A94E-BB57-458642F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11,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1490453732</TotalTime>
  <Pages>7</Pages>
  <Words>2847</Words>
  <Application>Microsoft Macintosh PowerPoint</Application>
  <PresentationFormat>On-screen Show (4:3)</PresentationFormat>
  <Paragraphs>620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EECS 489 Computer Networks  Fall 2021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1288</cp:revision>
  <cp:lastPrinted>1999-09-08T17:25:07Z</cp:lastPrinted>
  <dcterms:created xsi:type="dcterms:W3CDTF">2014-01-14T18:15:50Z</dcterms:created>
  <dcterms:modified xsi:type="dcterms:W3CDTF">2021-10-07T15:00:37Z</dcterms:modified>
  <cp:category/>
</cp:coreProperties>
</file>