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513" r:id="rId3"/>
    <p:sldId id="514" r:id="rId4"/>
    <p:sldId id="515" r:id="rId5"/>
    <p:sldId id="516" r:id="rId6"/>
    <p:sldId id="517" r:id="rId7"/>
    <p:sldId id="520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35" r:id="rId25"/>
    <p:sldId id="537" r:id="rId26"/>
    <p:sldId id="538" r:id="rId27"/>
    <p:sldId id="539" r:id="rId28"/>
    <p:sldId id="540" r:id="rId29"/>
    <p:sldId id="541" r:id="rId30"/>
    <p:sldId id="542" r:id="rId31"/>
    <p:sldId id="545" r:id="rId32"/>
    <p:sldId id="546" r:id="rId33"/>
    <p:sldId id="548" r:id="rId34"/>
    <p:sldId id="549" r:id="rId35"/>
    <p:sldId id="550" r:id="rId36"/>
    <p:sldId id="551" r:id="rId37"/>
    <p:sldId id="502" r:id="rId38"/>
    <p:sldId id="582" r:id="rId39"/>
    <p:sldId id="579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2" r:id="rId48"/>
    <p:sldId id="563" r:id="rId49"/>
    <p:sldId id="573" r:id="rId50"/>
    <p:sldId id="574" r:id="rId51"/>
    <p:sldId id="564" r:id="rId52"/>
    <p:sldId id="565" r:id="rId53"/>
    <p:sldId id="566" r:id="rId54"/>
    <p:sldId id="581" r:id="rId55"/>
    <p:sldId id="580" r:id="rId56"/>
    <p:sldId id="568" r:id="rId57"/>
    <p:sldId id="569" r:id="rId58"/>
    <p:sldId id="570" r:id="rId59"/>
    <p:sldId id="571" r:id="rId60"/>
    <p:sldId id="575" r:id="rId61"/>
    <p:sldId id="576" r:id="rId62"/>
    <p:sldId id="577" r:id="rId63"/>
    <p:sldId id="578" r:id="rId64"/>
    <p:sldId id="512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694"/>
  </p:normalViewPr>
  <p:slideViewPr>
    <p:cSldViewPr>
      <p:cViewPr varScale="1">
        <p:scale>
          <a:sx n="112" d="100"/>
          <a:sy n="112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9,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8BA3D-E049-0541-BC86-B9B95130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70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 from 1:30PM to 3:30PM on Thursday, December 19</a:t>
            </a:r>
          </a:p>
          <a:p>
            <a:pPr lvl="1"/>
            <a:r>
              <a:rPr lang="en-US" b="1" dirty="0"/>
              <a:t>FXB 1008 (Last name starting with A to G) </a:t>
            </a:r>
          </a:p>
          <a:p>
            <a:pPr lvl="1"/>
            <a:r>
              <a:rPr lang="en-US" b="1" dirty="0"/>
              <a:t>FXB 1012 (Last name starting with H to L) </a:t>
            </a:r>
          </a:p>
          <a:p>
            <a:pPr lvl="1"/>
            <a:r>
              <a:rPr lang="en-US" b="1" dirty="0"/>
              <a:t>FXB 1109 (The rest)</a:t>
            </a: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/>
              <a:t>You’re </a:t>
            </a:r>
            <a:r>
              <a:rPr lang="en-US" dirty="0">
                <a:solidFill>
                  <a:srgbClr val="0000FF"/>
                </a:solidFill>
              </a:rPr>
              <a:t>NOT allowed</a:t>
            </a:r>
            <a:r>
              <a:rPr lang="en-US" dirty="0"/>
              <a:t> to write/run any programs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 </a:t>
            </a:r>
            <a:r>
              <a:rPr lang="en-US" dirty="0">
                <a:solidFill>
                  <a:srgbClr val="0000FF"/>
                </a:solidFill>
              </a:rPr>
              <a:t>after</a:t>
            </a:r>
            <a:r>
              <a:rPr lang="en-US" dirty="0"/>
              <a:t>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great artifact – the Internet</a:t>
            </a:r>
          </a:p>
          <a:p>
            <a:pPr lvl="1"/>
            <a:r>
              <a:rPr lang="en-US" dirty="0"/>
              <a:t>It grew mostly unrelated to the academic research, which came later</a:t>
            </a:r>
          </a:p>
          <a:p>
            <a:r>
              <a:rPr lang="en-US" dirty="0"/>
              <a:t>CS networking today is largely the study of the Internet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7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12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50%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Sample final exam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B5D3C-44B7-BC46-9621-93CB25AF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  <a:p>
            <a:pPr lvl="1"/>
            <a:r>
              <a:rPr lang="en-US" dirty="0"/>
              <a:t>Comparatively more time provided than midterm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19–20, 23)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r>
              <a:rPr lang="en-US" dirty="0"/>
              <a:t>Coflow-based networking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Centralized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13–18)</a:t>
            </a:r>
          </a:p>
          <a:p>
            <a:pPr lvl="1"/>
            <a:r>
              <a:rPr lang="en-US" dirty="0"/>
              <a:t>Data plane</a:t>
            </a:r>
          </a:p>
          <a:p>
            <a:pPr lvl="1"/>
            <a:r>
              <a:rPr lang="en-US" dirty="0"/>
              <a:t>Intra- and 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1490453915</TotalTime>
  <Pages>7</Pages>
  <Words>3435</Words>
  <Application>Microsoft Macintosh PowerPoint</Application>
  <PresentationFormat>On-screen Show (4:3)</PresentationFormat>
  <Paragraphs>786</Paragraphs>
  <Slides>64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 Black</vt:lpstr>
      <vt:lpstr>Courier New</vt:lpstr>
      <vt:lpstr>Gill Sans</vt:lpstr>
      <vt:lpstr>Helvetica</vt:lpstr>
      <vt:lpstr>Monotype Sorts</vt:lpstr>
      <vt:lpstr>Palatino Linotype</vt:lpstr>
      <vt:lpstr>Times New Roman</vt:lpstr>
      <vt:lpstr>Wingdings</vt:lpstr>
      <vt:lpstr>dbllineb</vt:lpstr>
      <vt:lpstr>Clip</vt:lpstr>
      <vt:lpstr>EECS 489 Computer Networks  Fall 2019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Routing follows the money!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The field of networking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5-minute break!</vt:lpstr>
      <vt:lpstr>Announcements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1242</cp:revision>
  <cp:lastPrinted>1999-09-08T17:25:07Z</cp:lastPrinted>
  <dcterms:created xsi:type="dcterms:W3CDTF">2014-01-14T18:15:50Z</dcterms:created>
  <dcterms:modified xsi:type="dcterms:W3CDTF">2019-12-09T22:18:54Z</dcterms:modified>
  <cp:category/>
</cp:coreProperties>
</file>