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59" r:id="rId9"/>
    <p:sldId id="558" r:id="rId10"/>
    <p:sldId id="518" r:id="rId11"/>
    <p:sldId id="519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20" r:id="rId23"/>
    <p:sldId id="521" r:id="rId24"/>
    <p:sldId id="522" r:id="rId25"/>
    <p:sldId id="523" r:id="rId26"/>
    <p:sldId id="531" r:id="rId27"/>
    <p:sldId id="525" r:id="rId28"/>
    <p:sldId id="502" r:id="rId29"/>
    <p:sldId id="526" r:id="rId30"/>
    <p:sldId id="532" r:id="rId31"/>
    <p:sldId id="533" r:id="rId32"/>
    <p:sldId id="534" r:id="rId33"/>
    <p:sldId id="535" r:id="rId34"/>
    <p:sldId id="530" r:id="rId35"/>
    <p:sldId id="536" r:id="rId36"/>
    <p:sldId id="537" r:id="rId37"/>
    <p:sldId id="540" r:id="rId38"/>
    <p:sldId id="541" r:id="rId39"/>
    <p:sldId id="542" r:id="rId40"/>
    <p:sldId id="543" r:id="rId41"/>
    <p:sldId id="545" r:id="rId42"/>
    <p:sldId id="547" r:id="rId43"/>
    <p:sldId id="548" r:id="rId44"/>
    <p:sldId id="549" r:id="rId45"/>
    <p:sldId id="550" r:id="rId46"/>
    <p:sldId id="554" r:id="rId47"/>
    <p:sldId id="552" r:id="rId48"/>
    <p:sldId id="553" r:id="rId49"/>
    <p:sldId id="557" r:id="rId50"/>
    <p:sldId id="556" r:id="rId51"/>
    <p:sldId id="512" r:id="rId52"/>
    <p:sldId id="573" r:id="rId53"/>
    <p:sldId id="544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4"/>
    <p:restoredTop sz="91408"/>
  </p:normalViewPr>
  <p:slideViewPr>
    <p:cSldViewPr>
      <p:cViewPr varScale="1">
        <p:scale>
          <a:sx n="108" d="100"/>
          <a:sy n="108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5.xml"/><Relationship Id="rId1" Type="http://schemas.openxmlformats.org/officeDocument/2006/relationships/slide" Target="slides/slide14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21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3687A-3431-6852-EC5D-CF79BA40A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C51C2-0BBE-8EE4-F3D1-EA2252304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10C77-C39A-A8DE-DD7D-0317FB1D5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D20-8ADD-9750-2634-C14FCDC60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8E57-AD09-BE8A-BDE1-A1352A34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1F8F9-FBC5-0E0E-5BC0-B3600E763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4C983-9969-F8C7-2722-34004B2B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D266A-0288-074A-13D7-7E7D395DD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0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12,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 err="1">
                  <a:latin typeface="Arial" charset="0"/>
                </a:rPr>
                <a:t>SSThresh</a:t>
              </a:r>
              <a:endParaRPr lang="en-US" dirty="0">
                <a:latin typeface="Arial" charset="0"/>
              </a:endParaRPr>
            </a:p>
            <a:p>
              <a:pPr algn="ctr" eaLnBrk="1" hangingPunct="1"/>
              <a:r>
                <a:rPr lang="en-US" dirty="0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49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37200" imgH="3213100" progId="Excel.Sheet.8">
                  <p:embed/>
                </p:oleObj>
              </mc:Choice>
              <mc:Fallback>
                <p:oleObj name="Worksheet" r:id="rId3" imgW="5537200" imgH="3213100" progId="Excel.Sheet.8">
                  <p:embed/>
                  <p:pic>
                    <p:nvPicPr>
                      <p:cNvPr id="1228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53EF-BF28-5307-F420-EBF1EEDF7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E573-6AE3-4D46-3384-DBFCC8F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D038B4A-5B34-0841-4F04-EFB0D87E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3CF7C3D-A5D6-B631-3059-971839AF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660107-D069-5AB8-1E5C-99CA4AF9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70013A-36E5-010C-CE87-2999A672294A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7D6DD-BB3C-6267-006E-E13985073145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77A9C-5AF1-10F7-EE20-49DA1BB4C54A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97575E-0A91-CBA7-3DC5-9A7861F97840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47D398-20EE-C062-6B4C-59984BD508B5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E85E9-2BB2-7DAF-CBA8-0503CB8BF7A5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195AB7-2DB0-FA2B-4140-647B89C31D77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48D271-B33E-0076-660C-775BE3FE94BB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A712DC-32FD-DC20-A438-F4A992BDA6F7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BE6113-9076-DA88-C754-0F95B80BD0D4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CCFDA8-B1EB-B237-42BA-D747AAA0B632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5E5B48-6E7C-EB43-46BB-B8D60D9CD52B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25904-C913-6D96-3FF4-9F689D2E4B5C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8E885-914E-899F-2246-0B2E6F483F35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B6C67-0C3B-8582-C755-E08FD1A404F7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8B8DAA6-BC68-A992-829A-F99F847CC810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F39EE-FEC3-7B04-0EB9-05CDB814B922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F632AC8-3083-7066-094F-2C8F6F02DBDE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ACA2F-1EFD-D487-49F6-C6CBD1B7133A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4AA6020-6EB4-E974-87A7-4B484B920340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AD772-76E9-2888-2314-7FC27F2B3360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D8442E6-7C40-AA4B-EE78-C97C2B2AC655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861760-B3AC-2DF3-6908-4D4D97C807FB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1EE1702-97FB-43D5-542A-8BAE670BFFD8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F60802-CE4E-7875-B051-199A2E53A6AF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AFE518-F1BA-671E-03A8-5091AE22BE9D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E4BC1-77D9-8BB9-9383-71CCC4E2A611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72612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A157-8AE9-65A4-97E7-794CAF550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3F42-F5D6-A337-462D-9A012C70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C9CEB0-E5EC-7D4E-DCBB-826D9EB1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3AC-7759-C786-948E-46AA96E3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FB3C07-E875-FB5B-49DE-ACD5DDE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BC631B-794C-020D-14EB-13BB0D19C20E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72E93D-D77B-0BF0-1C85-921D2425004F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B79BE5-A8AD-A5B9-E47A-035133B704E2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BEE40B-6E21-603B-9D54-998B8D2EB042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BDD9E2-BF62-19C0-5378-E42592A14797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29ACE-46AB-A0D2-7965-BEC583B9AFDD}"/>
              </a:ext>
            </a:extLst>
          </p:cNvPr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C52B7-9107-A99D-D711-1C98CDCF2A18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618D32-7E20-A479-DEA6-DC8686D13BC5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572E03-71C9-9A69-09F2-C4F8EA7E7309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E44082-26D9-4239-3962-EE97F4AC1ABA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0164D6-D192-5EE3-4F21-4DEB83F1A17C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C2851A-A569-D9D7-D774-D975ABDE8C51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FC1B6-5EDC-09CE-29A2-BD3F7F28CC97}"/>
              </a:ext>
            </a:extLst>
          </p:cNvPr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063FB0-C4FC-A6E2-375C-8FA279F6A092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22672A-A6D5-FC2E-DB4B-AB34876AC904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B8F454C-1E71-7E00-E667-0FE370ADD4ED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D6B27A-E164-E3F7-8B6A-7DF9A36ACB9A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CDFE657C-BA8E-4D4B-3D15-8E495CACD830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978396-55F5-2238-CA50-CE46E12BD096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1FF3F69-5DFD-F661-68F8-91871A5E6FD7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D22EAB-18E5-7F09-AD11-EC9A5BB3A1AA}"/>
              </a:ext>
            </a:extLst>
          </p:cNvPr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6B93FA8-FB88-E28F-94B9-780582E0A781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710E6-B1EC-D5A9-0DFF-4BD4A92E237C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3A8340E-07AA-0504-4FD5-DF4813DD4ED2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B63D22-D2B2-5454-5D62-BBC1FF0BE8E2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450C2DB-2ACD-C927-89C0-D77D3BA0E236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0F386-5FC4-F51C-037B-79C3AFDB5380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8226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476D-DD83-67C6-BD3B-590043CF1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0727-A4DA-F0CE-4038-4DAB8AE7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050E8B1-BA4A-7B41-2B3E-19A0CB24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61A25A6-1933-EC1F-34D1-5FADC165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22406-0FED-6CE8-FA6B-EADD083B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1C7D8F-108B-4FE1-6DA7-CBC07D644D7E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AC3464-5CB9-6192-0D75-5EA280560E58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4F6CF5-2A2A-57CF-9820-F9D0486AEC7B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52384F-6D1E-F2C6-2149-B6946106737D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0F4C20-01EF-3CD0-4050-4BD36FDDD240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08012-6887-8277-A98E-415C75EC1F73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343F6-41A9-AC16-C3A7-580E511C6911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0E65DF-896C-5C5A-EE52-07D1F0AFEF11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0284-BF23-6A2E-C530-F0E967507195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0D4DC-6576-4BB9-9E9B-6C1654DCB756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8B9763-3F01-13C7-BE1F-091A7F031C6A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946CBF-472B-499F-1233-21CCD932CBE5}"/>
              </a:ext>
            </a:extLst>
          </p:cNvPr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638D79-7180-DDE5-AC8E-3FF59AA1E6D0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1974D-44B3-7080-FACD-3D402555757F}"/>
              </a:ext>
            </a:extLst>
          </p:cNvPr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FC1067-1DA1-A3AD-9CE0-C765A8321965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4B2B5E2-963F-671C-ADFA-D5D2BF857F84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3888F-AF2C-AD77-3740-DED6AF65B1A7}"/>
              </a:ext>
            </a:extLst>
          </p:cNvPr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25BDB20-63FD-8B07-05BA-9C0434CD7A12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604C2A-21AE-D1CF-B71B-9DA9D6F52965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F7766E6-9F1D-9F51-8DD1-2B7BEAC8ED37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71A72-2BF7-0AF0-C0E8-2B44649326EB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CA4C2DA-8EB2-68A3-2A8E-B34EDA579202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7DF2F3-BD49-DD9E-FE93-7D97396249C7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F83ED6D-88A1-3860-98C2-053F4EB8D26A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EAC4E-247F-4494-8668-237406476E30}"/>
              </a:ext>
            </a:extLst>
          </p:cNvPr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6133216-405D-6483-451E-5697C5D62D24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DBA491-F4CF-9CB7-78DD-4152F1796A2E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1905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6455-A718-10E9-935B-A319022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BFF-5682-579F-AD5D-57BD5E2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FCA038-7604-B36D-8FF1-1E8F027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4C81E2E-41D6-DA13-7728-0A14C8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C96079D-C76A-4ECF-7A39-6124FAA0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7A1129-AD20-710F-C81A-6B5937F151FB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D7C00-1BDC-79BC-747C-C0399647B6FA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042F51-9D5B-B14F-05C9-32E202E7E79B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2F7A4-F8BA-3463-CA90-4EEB742CA5A8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567FE1-1681-703B-7798-8AFBA3374F1C}"/>
              </a:ext>
            </a:extLst>
          </p:cNvPr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F1B57-7BA6-1364-5E11-65C09DFFE050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01245C-F754-2D35-E8C8-5FA76FE82F96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CE1E8-4ACF-973E-3CD7-A3CF91D42C1A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DEC62-80E4-86DB-408F-EB211D97497C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0C4BBE-9D71-D0C2-BD42-285549CF9AE3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E99B6D-1069-E6ED-7B7B-925833CC4741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47B510-FE59-70AD-9806-5444E90AE8E5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760821-4B87-E00D-87E1-6D67831A3FFC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D36A7-D331-7887-BA0B-24A2B4D2BDF3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854453-25EB-AFD4-F5FB-1C46FF2D58E7}"/>
              </a:ext>
            </a:extLst>
          </p:cNvPr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B2E458AB-38A2-DAA0-55AD-F6A802EBE74E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037228-93C3-EC87-747C-571525F626E9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0713C-BE71-16EE-DE0A-1EACC13A7342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D9AE50-05C5-849A-414B-BFCD49A6449C}"/>
              </a:ext>
            </a:extLst>
          </p:cNvPr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EC24997-2BEE-F5D9-CFA1-66FAA8D260B8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AAFDC3-0556-7ECC-3C23-96022A027AAA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07AA75B-CB20-2519-7949-38558A0AF6FA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E5DA3F-C09F-12C1-F1A9-CE1C9790EF77}"/>
              </a:ext>
            </a:extLst>
          </p:cNvPr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8C1AF34-C0D6-0DB5-866D-63DE219DE031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F00C86-46A8-1718-4A00-81ACD3731969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A17B393-81D4-C882-DDDB-EF72DD1BEA13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32A50-718E-1152-2ABA-1CBA00546310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30638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D1795-37CF-849B-FB9F-21FD615E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F4CE-79D7-6201-33BA-EDAB2A9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B65A34C-B983-D425-4450-C9448F5A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309C1D5-8207-7BA4-26E2-A591B84E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3B5AD39-559A-E4F2-38A4-70E0414F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8B86D7-0DB4-FF70-4CDA-331F6B2CFEDC}"/>
              </a:ext>
            </a:extLst>
          </p:cNvPr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39A3A-CDAB-F387-8D92-D8A454DCF8CC}"/>
              </a:ext>
            </a:extLst>
          </p:cNvPr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A1A4AD-B787-AFDF-45CC-1E0699FF4E4E}"/>
              </a:ext>
            </a:extLst>
          </p:cNvPr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87004E-4A46-6505-1BC2-806D6C7087D7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F7E390-3E6C-BE1E-CD01-E92AED9C55E4}"/>
              </a:ext>
            </a:extLst>
          </p:cNvPr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6134E-D2F0-22DC-2A00-7328A6B1A57E}"/>
              </a:ext>
            </a:extLst>
          </p:cNvPr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2BEDBB-9ABD-2B74-43EA-BB78596DB7B5}"/>
              </a:ext>
            </a:extLst>
          </p:cNvPr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5F6A9A-82A0-12F9-FD3A-0D4F1803CDF7}"/>
              </a:ext>
            </a:extLst>
          </p:cNvPr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F79874-DD29-71F9-67B3-618A42803F5D}"/>
              </a:ext>
            </a:extLst>
          </p:cNvPr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C26C01-1E89-2995-3523-7631F0FD8AF0}"/>
              </a:ext>
            </a:extLst>
          </p:cNvPr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262812-56CD-E6D8-6108-ECD19A279D74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176AF9-8F65-7256-4717-06968C7E9FC1}"/>
              </a:ext>
            </a:extLst>
          </p:cNvPr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C95D2-80C9-99C3-289B-3037157A4D7B}"/>
              </a:ext>
            </a:extLst>
          </p:cNvPr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582BC2-6D09-101D-0F16-659651790BCF}"/>
              </a:ext>
            </a:extLst>
          </p:cNvPr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BE910-7F5D-F3A4-5C14-27CBFBE39EEE}"/>
              </a:ext>
            </a:extLst>
          </p:cNvPr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12CA79C-B870-0105-E2EF-83AC69BD656B}"/>
              </a:ext>
            </a:extLst>
          </p:cNvPr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333D1-C70F-D3C6-16B0-16C2289A6A30}"/>
              </a:ext>
            </a:extLst>
          </p:cNvPr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948718C-E5F1-96CE-4B6D-0128071ED2FE}"/>
              </a:ext>
            </a:extLst>
          </p:cNvPr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CEB24-844E-9A0E-D50D-6844F4A145ED}"/>
              </a:ext>
            </a:extLst>
          </p:cNvPr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0A75009-B56F-0C14-5F86-D452AF215D59}"/>
              </a:ext>
            </a:extLst>
          </p:cNvPr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8D0894-8EBC-307A-2142-D14D87869B49}"/>
              </a:ext>
            </a:extLst>
          </p:cNvPr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E994AD8-2A3A-4244-506E-8355C3BC1EA9}"/>
              </a:ext>
            </a:extLst>
          </p:cNvPr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484816-46FD-03E0-99F4-492D22438306}"/>
              </a:ext>
            </a:extLst>
          </p:cNvPr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009EEC7-92ED-62AE-57EE-B64E54AD6C93}"/>
              </a:ext>
            </a:extLst>
          </p:cNvPr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46E133-2B69-DFDE-551D-74EE6AF2FCEE}"/>
              </a:ext>
            </a:extLst>
          </p:cNvPr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DA00169-1667-3201-DEBF-DFDE00E2B681}"/>
              </a:ext>
            </a:extLst>
          </p:cNvPr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1B207E-A3AC-16CA-0908-1B780278B221}"/>
              </a:ext>
            </a:extLst>
          </p:cNvPr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763316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5985-CD7C-ED67-53AD-0D2137A6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>
            <a:extLst>
              <a:ext uri="{FF2B5EF4-FFF2-40B4-BE49-F238E27FC236}">
                <a16:creationId xmlns:a16="http://schemas.microsoft.com/office/drawing/2014/main" id="{43C32E8C-2D66-D600-302A-20172406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>
            <a:extLst>
              <a:ext uri="{FF2B5EF4-FFF2-40B4-BE49-F238E27FC236}">
                <a16:creationId xmlns:a16="http://schemas.microsoft.com/office/drawing/2014/main" id="{AE79E501-C552-17F9-ED80-0B8B96D57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C5310-0BB9-5E04-962D-1651DC5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37E13C-98C6-A20D-3399-17F90E8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715E49-A905-1710-95EE-5B7BF642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0F53E587-BB0D-C602-5F1F-DED44D8E2B35}"/>
              </a:ext>
            </a:extLst>
          </p:cNvPr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772F7-FFD9-7427-FF4A-E6728385D543}"/>
              </a:ext>
            </a:extLst>
          </p:cNvPr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20884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FD8BB-BD8B-10D4-E41F-D63F15D3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>
            <a:extLst>
              <a:ext uri="{FF2B5EF4-FFF2-40B4-BE49-F238E27FC236}">
                <a16:creationId xmlns:a16="http://schemas.microsoft.com/office/drawing/2014/main" id="{358ABED5-C135-2BEF-ECDC-D2C399DF8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>
            <a:extLst>
              <a:ext uri="{FF2B5EF4-FFF2-40B4-BE49-F238E27FC236}">
                <a16:creationId xmlns:a16="http://schemas.microsoft.com/office/drawing/2014/main" id="{78B86FA5-1F4D-2A8D-258C-F34EC85F8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2F5E-780B-EEE6-8B3F-213819F2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686F4-70F0-D35B-2E1D-8EA45A7E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B730-7121-81BE-0C08-7553BC03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Timer</a:t>
            </a:r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469900" progId="Equation.3">
                  <p:embed/>
                </p:oleObj>
              </mc:Choice>
              <mc:Fallback>
                <p:oleObj name="Equation" r:id="rId2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FC39-E27B-5857-015C-D3816CBC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FA53-0657-AE20-C5D8-2A3C3799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6149-3633-42C3-5430-47369163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D9EE-EECF-B168-0707-E1FD788A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D74A-121F-ADA5-4E89-1FA8A2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7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55E5-63CD-3DDD-97B8-DC006EB47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EA67-22EF-7D86-2228-58471B61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BA92-7759-3BC2-D92E-5CF0A0BB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F3523D-ABA6-4D18-CF85-95688EBB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607B4B-6DB4-0392-2E2F-3D1B1705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38C7E-6814-41E6-6C5C-8509696D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8C0E1-614E-4980-7532-219328D3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D49E-4576-576C-68CC-74CFA20C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A984-108E-43BD-8A8F-2806D9AA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56E382F-E530-C703-C3A3-18CF1E6EBF8B}"/>
              </a:ext>
            </a:extLst>
          </p:cNvPr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BB09C-1C82-1233-7254-447CAE64A6D9}"/>
              </a:ext>
            </a:extLst>
          </p:cNvPr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D766C-E949-85F5-D390-C68581E24AAD}"/>
              </a:ext>
            </a:extLst>
          </p:cNvPr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>
              <a:extLst>
                <a:ext uri="{FF2B5EF4-FFF2-40B4-BE49-F238E27FC236}">
                  <a16:creationId xmlns:a16="http://schemas.microsoft.com/office/drawing/2014/main" id="{C47E3CF5-73D4-B5E6-FCF3-AA9CF289D553}"/>
                </a:ext>
              </a:extLst>
            </p:cNvPr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D1CEDA-5C58-FD6D-B23A-686DB00191C5}"/>
                </a:ext>
              </a:extLst>
            </p:cNvPr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00F01C8A-5EF0-F9D6-1FB1-B158F641B877}"/>
              </a:ext>
            </a:extLst>
          </p:cNvPr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4B9D6-24F8-708E-BEEB-47A24A00D66D}"/>
              </a:ext>
            </a:extLst>
          </p:cNvPr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9C94A3E-4D93-BBB2-883A-C4BD82A1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B3070CC-8F78-166E-30D0-9543F17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F159C1E-A62B-14FD-A8CB-6F0F745B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3916B-D854-1EBB-CBEC-FE2CAF5F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2729-8C75-CDAA-5FCC-CC08AEE0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3E4A-A6D8-6C10-C99A-E6311CF1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D795BF-3DBF-5220-A70D-7D89CAA0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467584-7639-CF3C-3B67-6C522635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A3DCF-5434-AFF7-ED6D-FF9AB97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leads to TCP sawtooth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447819" y="245298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3011257" y="2057697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736853" y="3325177"/>
            <a:ext cx="698496" cy="6657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79CD6233-935E-2E4E-87ED-FE2AEAF5D6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325177"/>
            <a:ext cx="6350" cy="203739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07E7129F-3A83-E14F-82EC-21D68CB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995" y="4371975"/>
            <a:ext cx="1354263" cy="609600"/>
          </a:xfrm>
          <a:prstGeom prst="wedgeRectCallout">
            <a:avLst>
              <a:gd name="adj1" fmla="val -53569"/>
              <a:gd name="adj2" fmla="val 86935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Multiplicative Decrease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AD4AFEFE-849A-264E-A5BC-F88DD060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3" y="2695575"/>
            <a:ext cx="1447800" cy="609600"/>
          </a:xfrm>
          <a:prstGeom prst="wedgeRectCallout">
            <a:avLst>
              <a:gd name="adj1" fmla="val 36558"/>
              <a:gd name="adj2" fmla="val 10906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  <a:ea typeface="Arial" charset="0"/>
                <a:cs typeface="Arial" charset="0"/>
              </a:rPr>
              <a:t>Additive Increase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25B197-5527-264B-A8FE-BF3F34ABDC8E}"/>
              </a:ext>
            </a:extLst>
          </p:cNvPr>
          <p:cNvGrpSpPr/>
          <p:nvPr/>
        </p:nvGrpSpPr>
        <p:grpSpPr>
          <a:xfrm>
            <a:off x="3428999" y="3362917"/>
            <a:ext cx="2825752" cy="1999657"/>
            <a:chOff x="914400" y="3362917"/>
            <a:chExt cx="2825752" cy="1999657"/>
          </a:xfrm>
        </p:grpSpPr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199AD31-CF64-E941-89F1-1B399AA4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4343399"/>
              <a:ext cx="1828800" cy="1019175"/>
            </a:xfrm>
            <a:custGeom>
              <a:avLst/>
              <a:gdLst>
                <a:gd name="T0" fmla="*/ 2147483647 w 1152"/>
                <a:gd name="T1" fmla="*/ 0 h 864"/>
                <a:gd name="T2" fmla="*/ 2147483647 w 1152"/>
                <a:gd name="T3" fmla="*/ 2147483647 h 864"/>
                <a:gd name="T4" fmla="*/ 2147483647 w 1152"/>
                <a:gd name="T5" fmla="*/ 2147483647 h 864"/>
                <a:gd name="T6" fmla="*/ 2147483647 w 1152"/>
                <a:gd name="T7" fmla="*/ 2147483647 h 864"/>
                <a:gd name="T8" fmla="*/ 0 w 1152"/>
                <a:gd name="T9" fmla="*/ 2147483647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E9FD253A-9747-D54F-AA39-751E209C6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852" y="3362918"/>
              <a:ext cx="1003300" cy="9804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C87DAE9D-C079-2E42-8CC2-670899A97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451" y="3362917"/>
              <a:ext cx="6350" cy="199965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29" name="Line 4">
            <a:extLst>
              <a:ext uri="{FF2B5EF4-FFF2-40B4-BE49-F238E27FC236}">
                <a16:creationId xmlns:a16="http://schemas.microsoft.com/office/drawing/2014/main" id="{9D8BF732-2B0E-1644-B965-B66CC0572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6179" y="243202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2" name="Line 26">
            <a:extLst>
              <a:ext uri="{FF2B5EF4-FFF2-40B4-BE49-F238E27FC236}">
                <a16:creationId xmlns:a16="http://schemas.microsoft.com/office/drawing/2014/main" id="{854771B4-FF75-7678-2A7F-D66C736F3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7985" y="3058479"/>
            <a:ext cx="18288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7BE8F3A-9D6D-DBED-5102-75C94DD4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785" y="2372679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err="1">
                <a:latin typeface="Arial" charset="0"/>
              </a:rPr>
              <a:t>SSThresh</a:t>
            </a:r>
            <a:endParaRPr lang="en-US" dirty="0">
              <a:latin typeface="Arial" charset="0"/>
            </a:endParaRPr>
          </a:p>
          <a:p>
            <a:pPr algn="ctr" eaLnBrk="1" hangingPunct="1"/>
            <a:r>
              <a:rPr lang="en-US" dirty="0">
                <a:latin typeface="Arial" charset="0"/>
              </a:rPr>
              <a:t>Set to Here</a:t>
            </a:r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5001" grpId="0"/>
      <p:bldP spid="85003" grpId="0" animBg="1"/>
      <p:bldP spid="85002" grpId="0" animBg="1"/>
      <p:bldP spid="85009" grpId="0" animBg="1"/>
      <p:bldP spid="21" grpId="0" animBg="1"/>
      <p:bldP spid="22" grpId="0" animBg="1"/>
      <p:bldP spid="23" grpId="0" animBg="1"/>
      <p:bldP spid="29" grpId="0" animBg="1"/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1A9CB-6DFD-F92D-0AF1-688FA2207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C779-C890-FA7E-F7C0-62895D34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25A6-979F-7624-FFAC-6E1624DD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/>
              <a:t>CWND (initialized to a small constant)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/>
              <a:t>ACK (new data) </a:t>
            </a:r>
          </a:p>
          <a:p>
            <a:pPr lvl="1"/>
            <a:r>
              <a:rPr lang="en-US" dirty="0"/>
              <a:t>Timeout 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3E16C-B7D8-596E-1F8B-6C3DCD39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12,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DD40700-1BC1-B711-F310-E1D1D4EA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6811DC-2DE1-E70E-F72B-21C151E2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11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1490454749</TotalTime>
  <Pages>7</Pages>
  <Words>2899</Words>
  <Application>Microsoft Macintosh PowerPoint</Application>
  <PresentationFormat>On-screen Show (4:3)</PresentationFormat>
  <Paragraphs>673</Paragraphs>
  <Slides>53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ＭＳ Ｐゴシック</vt:lpstr>
      <vt:lpstr>Arial</vt:lpstr>
      <vt:lpstr>Arial Black</vt:lpstr>
      <vt:lpstr>Courier New</vt:lpstr>
      <vt:lpstr>Gill Sans</vt:lpstr>
      <vt:lpstr>Monotype Sorts</vt:lpstr>
      <vt:lpstr>Symbol</vt:lpstr>
      <vt:lpstr>Tahoma</vt:lpstr>
      <vt:lpstr>Times New Roman</vt:lpstr>
      <vt:lpstr>Wingdings</vt:lpstr>
      <vt:lpstr>Zapf Dingbats</vt:lpstr>
      <vt:lpstr>dbllineb</vt:lpstr>
      <vt:lpstr>Worksheet</vt:lpstr>
      <vt:lpstr>Equation</vt:lpstr>
      <vt:lpstr>EECS 489 Computer Networks  Winter 2024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AIMD leads to TCP sawtooth</vt:lpstr>
      <vt:lpstr>CC Implementation (cont.)</vt:lpstr>
      <vt:lpstr>Event: dupACK</vt:lpstr>
      <vt:lpstr>Example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5-minute break!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  <vt:lpstr>PowerPoint Presentation</vt:lpstr>
      <vt:lpstr>Adapting TCP to high speed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1245</cp:revision>
  <cp:lastPrinted>1999-09-08T17:25:07Z</cp:lastPrinted>
  <dcterms:created xsi:type="dcterms:W3CDTF">2014-01-14T18:15:50Z</dcterms:created>
  <dcterms:modified xsi:type="dcterms:W3CDTF">2024-02-12T16:53:04Z</dcterms:modified>
  <cp:category/>
</cp:coreProperties>
</file>