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694"/>
  </p:normalViewPr>
  <p:slideViewPr>
    <p:cSldViewPr>
      <p:cViewPr varScale="1">
        <p:scale>
          <a:sx n="117" d="100"/>
          <a:sy n="117" d="100"/>
        </p:scale>
        <p:origin x="2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30,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Next class: </a:t>
            </a:r>
            <a:r>
              <a:rPr lang="en-US" dirty="0"/>
              <a:t>Inter-AS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1490454027</TotalTime>
  <Pages>7</Pages>
  <Words>2287</Words>
  <Application>Microsoft Macintosh PowerPoint</Application>
  <PresentationFormat>On-screen Show (4:3)</PresentationFormat>
  <Paragraphs>889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1273</cp:revision>
  <cp:lastPrinted>1999-09-08T17:25:07Z</cp:lastPrinted>
  <dcterms:created xsi:type="dcterms:W3CDTF">2014-01-14T18:15:50Z</dcterms:created>
  <dcterms:modified xsi:type="dcterms:W3CDTF">2019-10-24T16:53:56Z</dcterms:modified>
  <cp:category/>
</cp:coreProperties>
</file>