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02" r:id="rId24"/>
    <p:sldId id="503" r:id="rId25"/>
    <p:sldId id="537" r:id="rId26"/>
    <p:sldId id="540" r:id="rId27"/>
    <p:sldId id="541" r:id="rId28"/>
    <p:sldId id="542" r:id="rId29"/>
    <p:sldId id="543" r:id="rId30"/>
    <p:sldId id="544" r:id="rId31"/>
    <p:sldId id="545" r:id="rId32"/>
    <p:sldId id="547" r:id="rId33"/>
    <p:sldId id="548" r:id="rId34"/>
    <p:sldId id="549" r:id="rId35"/>
    <p:sldId id="550" r:id="rId36"/>
    <p:sldId id="554" r:id="rId37"/>
    <p:sldId id="552" r:id="rId38"/>
    <p:sldId id="553" r:id="rId39"/>
    <p:sldId id="557" r:id="rId40"/>
    <p:sldId id="556" r:id="rId41"/>
    <p:sldId id="51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/>
    <p:restoredTop sz="94643"/>
  </p:normalViewPr>
  <p:slideViewPr>
    <p:cSldViewPr>
      <p:cViewPr varScale="1">
        <p:scale>
          <a:sx n="115" d="100"/>
          <a:sy n="115" d="100"/>
        </p:scale>
        <p:origin x="11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10,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Next lecture on October 17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min{RWND, CWND}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p-.8 rather than p-.5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7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 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 few weeks</a:t>
            </a:r>
            <a:r>
              <a:rPr lang="en-US" dirty="0">
                <a:solidFill>
                  <a:srgbClr val="0000FF"/>
                </a:solidFill>
              </a:rPr>
              <a:t>: The Network Layer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1490453687</TotalTime>
  <Pages>7</Pages>
  <Words>2101</Words>
  <Application>Microsoft Macintosh PowerPoint</Application>
  <PresentationFormat>On-screen Show (4:3)</PresentationFormat>
  <Paragraphs>476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ＭＳ Ｐゴシック</vt:lpstr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Zapf Dingbats</vt:lpstr>
      <vt:lpstr>dbllineb</vt:lpstr>
      <vt:lpstr>Equation</vt:lpstr>
      <vt:lpstr>EECS 489 Computer Networks  Fall 2018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5-minute break!</vt:lpstr>
      <vt:lpstr>Announcements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1199</cp:revision>
  <cp:lastPrinted>1999-09-08T17:25:07Z</cp:lastPrinted>
  <dcterms:created xsi:type="dcterms:W3CDTF">2014-01-14T18:15:50Z</dcterms:created>
  <dcterms:modified xsi:type="dcterms:W3CDTF">2018-10-05T15:59:37Z</dcterms:modified>
  <cp:category/>
</cp:coreProperties>
</file>