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3" r:id="rId4"/>
    <p:sldId id="518" r:id="rId5"/>
    <p:sldId id="515" r:id="rId6"/>
    <p:sldId id="517" r:id="rId7"/>
    <p:sldId id="516" r:id="rId8"/>
    <p:sldId id="589" r:id="rId9"/>
    <p:sldId id="588" r:id="rId10"/>
    <p:sldId id="520" r:id="rId11"/>
    <p:sldId id="596" r:id="rId12"/>
    <p:sldId id="521" r:id="rId13"/>
    <p:sldId id="591" r:id="rId14"/>
    <p:sldId id="522" r:id="rId15"/>
    <p:sldId id="597" r:id="rId16"/>
    <p:sldId id="523" r:id="rId17"/>
    <p:sldId id="524" r:id="rId18"/>
    <p:sldId id="592" r:id="rId19"/>
    <p:sldId id="526" r:id="rId20"/>
    <p:sldId id="527" r:id="rId21"/>
    <p:sldId id="528" r:id="rId22"/>
    <p:sldId id="529" r:id="rId23"/>
    <p:sldId id="530" r:id="rId24"/>
    <p:sldId id="531" r:id="rId25"/>
    <p:sldId id="598" r:id="rId26"/>
    <p:sldId id="599" r:id="rId27"/>
    <p:sldId id="595" r:id="rId28"/>
    <p:sldId id="503" r:id="rId29"/>
    <p:sldId id="617" r:id="rId30"/>
    <p:sldId id="618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594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8"/>
    <p:restoredTop sz="83104"/>
  </p:normalViewPr>
  <p:slideViewPr>
    <p:cSldViewPr>
      <p:cViewPr varScale="1">
        <p:scale>
          <a:sx n="100" d="100"/>
          <a:sy n="100" d="100"/>
        </p:scale>
        <p:origin x="2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0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23,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cse.umich.edu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rgbClr val="0000FF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rgbClr val="0000FF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</a:t>
            </a:r>
            <a:r>
              <a:rPr lang="en-US" dirty="0"/>
              <a:t>updates (secondary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umich.edu</a:t>
            </a:r>
            <a:r>
              <a:rPr lang="en-US" sz="2000" dirty="0" smtClean="0"/>
              <a:t>, </a:t>
            </a:r>
            <a:r>
              <a:rPr lang="en-US" sz="2000" dirty="0" err="1" smtClean="0"/>
              <a:t>eecs.umich.edu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 smtClean="0"/>
              <a:t>cse.eecs.umich.edu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smtClean="0">
                <a:cs typeface="Arial" charset="0"/>
              </a:rPr>
              <a:t>law</a:t>
            </a:r>
            <a:endParaRPr lang="en-US" sz="1800" dirty="0">
              <a:cs typeface="Arial" charset="0"/>
            </a:endParaRP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smtClean="0">
                <a:cs typeface="Arial" charset="0"/>
              </a:rPr>
              <a:t>law</a:t>
            </a:r>
            <a:endParaRPr lang="en-US" sz="1800" dirty="0">
              <a:cs typeface="Arial" charset="0"/>
            </a:endParaRP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 smtClean="0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ICANN/IANA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authoritative  DNS server stores “</a:t>
            </a:r>
            <a:r>
              <a:rPr lang="en-US" dirty="0" smtClean="0">
                <a:solidFill>
                  <a:srgbClr val="0000FF"/>
                </a:solidFill>
              </a:rPr>
              <a:t>resource 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rgbClr val="0000FF"/>
                </a:solidFill>
              </a:rPr>
              <a:t>anycast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cse.umich.edu</a:t>
            </a:r>
            <a:r>
              <a:rPr lang="en-US" dirty="0" smtClean="0"/>
              <a:t> is really </a:t>
            </a:r>
            <a:r>
              <a:rPr lang="en-US" dirty="0" err="1" smtClean="0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Type 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Assignment 1 due on Jan 25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</a:t>
            </a:r>
            <a:r>
              <a:rPr lang="en-US" dirty="0" smtClean="0"/>
              <a:t>transfers over the same connection</a:t>
            </a:r>
            <a:endParaRPr lang="en-US" dirty="0" smtClean="0"/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Query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Reply</a:t>
            </a:r>
            <a:r>
              <a:rPr lang="en-US" dirty="0" smtClean="0"/>
              <a:t> 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text/section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Spreads load across servers</a:t>
            </a:r>
          </a:p>
          <a:p>
            <a:pPr lvl="1"/>
            <a:r>
              <a:rPr lang="en-US" dirty="0" smtClean="0"/>
              <a:t>Places content closer to clients</a:t>
            </a:r>
          </a:p>
          <a:p>
            <a:pPr lvl="1"/>
            <a:r>
              <a:rPr lang="en-US" dirty="0" smtClean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Exponential </a:t>
            </a:r>
            <a:r>
              <a:rPr lang="en-US" dirty="0" err="1" smtClean="0">
                <a:solidFill>
                  <a:srgbClr val="0000FF"/>
                </a:solidFill>
              </a:rPr>
              <a:t>backoff</a:t>
            </a:r>
            <a:r>
              <a:rPr lang="en-US" dirty="0" smtClean="0"/>
              <a:t> 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Fast lookups?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1490452692</TotalTime>
  <Pages>7</Pages>
  <Words>2326</Words>
  <Application>Microsoft Macintosh PowerPoint</Application>
  <PresentationFormat>On-screen Show (4:3)</PresentationFormat>
  <Paragraphs>529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 Black</vt:lpstr>
      <vt:lpstr>Calibri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5-minute break!</vt:lpstr>
      <vt:lpstr>Announcements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1279</cp:revision>
  <cp:lastPrinted>1999-09-08T17:25:07Z</cp:lastPrinted>
  <dcterms:created xsi:type="dcterms:W3CDTF">2014-01-14T18:15:50Z</dcterms:created>
  <dcterms:modified xsi:type="dcterms:W3CDTF">2017-01-23T20:22:53Z</dcterms:modified>
  <cp:category/>
</cp:coreProperties>
</file>