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03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65" r:id="rId50"/>
    <p:sldId id="512" r:id="rId5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6"/>
    <p:restoredTop sz="90797"/>
  </p:normalViewPr>
  <p:slideViewPr>
    <p:cSldViewPr>
      <p:cViewPr varScale="1">
        <p:scale>
          <a:sx n="120" d="100"/>
          <a:sy n="120" d="100"/>
        </p:scale>
        <p:origin x="12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23,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23, 2019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due </a:t>
            </a:r>
            <a:r>
              <a:rPr lang="en-US" altLang="zh-CN" dirty="0">
                <a:solidFill>
                  <a:srgbClr val="0000FF"/>
                </a:solidFill>
              </a:rPr>
              <a:t>soon!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1490453434</TotalTime>
  <Pages>7</Pages>
  <Words>2889</Words>
  <Application>Microsoft Macintosh PowerPoint</Application>
  <PresentationFormat>On-screen Show (4:3)</PresentationFormat>
  <Paragraphs>623</Paragraphs>
  <Slides>50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2019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1266</cp:revision>
  <cp:lastPrinted>1999-09-08T17:25:07Z</cp:lastPrinted>
  <dcterms:created xsi:type="dcterms:W3CDTF">2014-01-14T18:15:50Z</dcterms:created>
  <dcterms:modified xsi:type="dcterms:W3CDTF">2019-10-18T02:25:10Z</dcterms:modified>
  <cp:category/>
</cp:coreProperties>
</file>