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33" r:id="rId2"/>
    <p:sldId id="638" r:id="rId3"/>
    <p:sldId id="487" r:id="rId4"/>
    <p:sldId id="635" r:id="rId5"/>
    <p:sldId id="634" r:id="rId6"/>
    <p:sldId id="636" r:id="rId7"/>
    <p:sldId id="637" r:id="rId8"/>
    <p:sldId id="599" r:id="rId9"/>
    <p:sldId id="601" r:id="rId10"/>
    <p:sldId id="600" r:id="rId11"/>
    <p:sldId id="602" r:id="rId12"/>
    <p:sldId id="598" r:id="rId13"/>
    <p:sldId id="603" r:id="rId14"/>
    <p:sldId id="604" r:id="rId15"/>
    <p:sldId id="605" r:id="rId16"/>
    <p:sldId id="607" r:id="rId17"/>
    <p:sldId id="608" r:id="rId18"/>
    <p:sldId id="609" r:id="rId19"/>
    <p:sldId id="610" r:id="rId20"/>
    <p:sldId id="611" r:id="rId21"/>
    <p:sldId id="606" r:id="rId22"/>
    <p:sldId id="612" r:id="rId23"/>
    <p:sldId id="616" r:id="rId24"/>
    <p:sldId id="614" r:id="rId25"/>
    <p:sldId id="632" r:id="rId26"/>
    <p:sldId id="615" r:id="rId27"/>
    <p:sldId id="613" r:id="rId28"/>
    <p:sldId id="618" r:id="rId29"/>
    <p:sldId id="619" r:id="rId30"/>
    <p:sldId id="620" r:id="rId31"/>
    <p:sldId id="621" r:id="rId32"/>
    <p:sldId id="622" r:id="rId33"/>
    <p:sldId id="623" r:id="rId34"/>
    <p:sldId id="624" r:id="rId35"/>
    <p:sldId id="625" r:id="rId36"/>
    <p:sldId id="617" r:id="rId37"/>
    <p:sldId id="627" r:id="rId38"/>
    <p:sldId id="628" r:id="rId39"/>
    <p:sldId id="629" r:id="rId40"/>
    <p:sldId id="626" r:id="rId41"/>
    <p:sldId id="631" r:id="rId42"/>
    <p:sldId id="630" r:id="rId43"/>
    <p:sldId id="597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4"/>
    <p:restoredTop sz="84225"/>
  </p:normalViewPr>
  <p:slideViewPr>
    <p:cSldViewPr>
      <p:cViewPr varScale="1">
        <p:scale>
          <a:sx n="98" d="100"/>
          <a:sy n="98" d="100"/>
        </p:scale>
        <p:origin x="14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17,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D9CA-905E-CCD9-03FB-192A1B55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AE22-5DBC-0D96-A4D9-8285ABC7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refers to the time to send data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dst</a:t>
            </a:r>
            <a:endParaRPr lang="en-US" dirty="0"/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rgbClr val="0000FF"/>
                </a:solidFill>
              </a:rPr>
              <a:t>four components</a:t>
            </a:r>
            <a:r>
              <a:rPr lang="en-US" dirty="0"/>
              <a:t>: transmission, propagation, queueing, and processing</a:t>
            </a:r>
          </a:p>
          <a:p>
            <a:r>
              <a:rPr lang="en-US" dirty="0"/>
              <a:t>Bandwidth is the characteristics of a link</a:t>
            </a:r>
          </a:p>
          <a:p>
            <a:r>
              <a:rPr lang="en-US" dirty="0"/>
              <a:t>Throughput is the rate at which a </a:t>
            </a:r>
            <a:r>
              <a:rPr lang="en-US" dirty="0" err="1"/>
              <a:t>src</a:t>
            </a:r>
            <a:r>
              <a:rPr lang="en-US" dirty="0"/>
              <a:t> and </a:t>
            </a:r>
            <a:r>
              <a:rPr lang="en-US" dirty="0" err="1"/>
              <a:t>dst</a:t>
            </a:r>
            <a:r>
              <a:rPr lang="en-US" dirty="0"/>
              <a:t> can communicate</a:t>
            </a:r>
          </a:p>
          <a:p>
            <a:pPr lvl="1"/>
            <a:r>
              <a:rPr lang="en-US" dirty="0"/>
              <a:t>Bounded by the bottleneck link on the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B697-6765-2251-D1F5-C9A17209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C79E-F9C5-B81D-BF8B-0F3A1AA5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3054-5449-66F5-D41C-B5026073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Assignment 1 is out!</a:t>
            </a:r>
          </a:p>
          <a:p>
            <a:pPr lvl="1"/>
            <a:r>
              <a:rPr lang="en-US" altLang="x-none" dirty="0"/>
              <a:t>Due Jan 26, 2024</a:t>
            </a:r>
          </a:p>
          <a:p>
            <a:endParaRPr lang="en-US" altLang="x-none" dirty="0"/>
          </a:p>
          <a:p>
            <a:r>
              <a:rPr lang="en-US" altLang="x-none" dirty="0"/>
              <a:t>Register your </a:t>
            </a:r>
            <a:r>
              <a:rPr lang="en-US" altLang="x-none" dirty="0" err="1"/>
              <a:t>github</a:t>
            </a:r>
            <a:r>
              <a:rPr lang="en-US" altLang="x-none" dirty="0"/>
              <a:t> username</a:t>
            </a:r>
          </a:p>
          <a:p>
            <a:pPr lvl="1"/>
            <a:r>
              <a:rPr lang="en-US" altLang="x-none" dirty="0"/>
              <a:t>Link in A1 spec</a:t>
            </a:r>
          </a:p>
          <a:p>
            <a:pPr lvl="1"/>
            <a:r>
              <a:rPr lang="en-US" altLang="x-none" dirty="0"/>
              <a:t>And the spec is located at </a:t>
            </a:r>
            <a:r>
              <a:rPr lang="en-US" altLang="x-none" dirty="0">
                <a:solidFill>
                  <a:srgbClr val="0000FF"/>
                </a:solidFill>
              </a:rPr>
              <a:t>https://</a:t>
            </a:r>
            <a:r>
              <a:rPr lang="en-US" altLang="x-none" dirty="0" err="1">
                <a:solidFill>
                  <a:srgbClr val="0000FF"/>
                </a:solidFill>
              </a:rPr>
              <a:t>github.com</a:t>
            </a:r>
            <a:r>
              <a:rPr lang="en-US" altLang="x-none" dirty="0">
                <a:solidFill>
                  <a:srgbClr val="0000FF"/>
                </a:solidFill>
              </a:rPr>
              <a:t>/</a:t>
            </a:r>
            <a:r>
              <a:rPr lang="en-US" altLang="x-none" dirty="0" err="1">
                <a:solidFill>
                  <a:srgbClr val="0000FF"/>
                </a:solidFill>
              </a:rPr>
              <a:t>mosharaf</a:t>
            </a:r>
            <a:r>
              <a:rPr lang="en-US" altLang="x-none" dirty="0">
                <a:solidFill>
                  <a:srgbClr val="0000FF"/>
                </a:solidFill>
              </a:rPr>
              <a:t>/eecs489</a:t>
            </a:r>
          </a:p>
          <a:p>
            <a:pPr lvl="1"/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1A11-829E-554F-87F2-E649ED2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86D70-BE0F-B64B-AFFF-78E0916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1490456089</TotalTime>
  <Pages>7</Pages>
  <Words>1857</Words>
  <Application>Microsoft Macintosh PowerPoint</Application>
  <PresentationFormat>On-screen Show (4:3)</PresentationFormat>
  <Paragraphs>618</Paragraphs>
  <Slides>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ＭＳ Ｐゴシック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Winter 2024</vt:lpstr>
      <vt:lpstr>Recap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1349</cp:revision>
  <cp:lastPrinted>1999-09-08T17:25:07Z</cp:lastPrinted>
  <dcterms:created xsi:type="dcterms:W3CDTF">2014-01-14T18:15:50Z</dcterms:created>
  <dcterms:modified xsi:type="dcterms:W3CDTF">2024-01-17T15:11:52Z</dcterms:modified>
  <cp:category/>
</cp:coreProperties>
</file>