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13" r:id="rId4"/>
    <p:sldId id="523" r:id="rId5"/>
    <p:sldId id="515" r:id="rId6"/>
    <p:sldId id="526" r:id="rId7"/>
    <p:sldId id="524" r:id="rId8"/>
    <p:sldId id="527" r:id="rId9"/>
    <p:sldId id="528" r:id="rId10"/>
    <p:sldId id="540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2" r:id="rId24"/>
    <p:sldId id="543" r:id="rId25"/>
    <p:sldId id="544" r:id="rId26"/>
    <p:sldId id="545" r:id="rId27"/>
    <p:sldId id="502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3"/>
    <p:restoredTop sz="89014"/>
  </p:normalViewPr>
  <p:slideViewPr>
    <p:cSldViewPr>
      <p:cViewPr varScale="1">
        <p:scale>
          <a:sx n="105" d="100"/>
          <a:sy n="105" d="100"/>
        </p:scale>
        <p:origin x="1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5,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C9736-765D-5343-B322-6137A4E7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r>
              <a:rPr lang="en-US" dirty="0"/>
              <a:t>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</a:t>
            </a:r>
            <a:r>
              <a:rPr lang="en-US" dirty="0">
                <a:solidFill>
                  <a:srgbClr val="0000FF"/>
                </a:solidFill>
              </a:rPr>
              <a:t>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2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Too long</a:t>
            </a:r>
            <a:r>
              <a:rPr lang="en-US" dirty="0"/>
              <a:t>: connection has low throughput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Too short</a:t>
            </a:r>
            <a:r>
              <a:rPr lang="en-US" dirty="0"/>
              <a:t>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86944-482D-3D42-A8C6-3BC72B7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1B93-5EB9-4746-BAF4-3749504C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71600" y="3124200"/>
            <a:ext cx="6400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172417" y="4685527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 bwMode="auto">
          <a:xfrm flipH="1" flipV="1">
            <a:off x="5238642" y="3919889"/>
            <a:ext cx="1686879" cy="3336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H="1" flipV="1">
            <a:off x="4458384" y="3986214"/>
            <a:ext cx="1428066" cy="7008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1D710F99-683A-2B4D-A4D3-5AF44320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510" y="3333690"/>
            <a:ext cx="178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Kernel space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6B252C9C-7D4C-CE44-AAEE-A4856BA8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323" y="2483589"/>
            <a:ext cx="1553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User space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F208F9F-3C36-814D-9685-E22AAFE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9" y="4482281"/>
            <a:ext cx="25202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</a:p>
          <a:p>
            <a:pPr algn="ctr" eaLnBrk="1" hangingPunct="1"/>
            <a:r>
              <a:rPr lang="en-US" dirty="0">
                <a:latin typeface="Helvetica" charset="0"/>
              </a:rPr>
              <a:t>read by 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F1A43-E7D1-E34F-8A89-2366C946C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3984401"/>
            <a:ext cx="1232300" cy="497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27">
            <a:extLst>
              <a:ext uri="{FF2B5EF4-FFF2-40B4-BE49-F238E27FC236}">
                <a16:creationId xmlns:a16="http://schemas.microsoft.com/office/drawing/2014/main" id="{23E382C8-1727-7BFA-17DE-DA8B55EE6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634" y="4269455"/>
            <a:ext cx="12554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</a:t>
            </a:r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42" grpId="0"/>
      <p:bldP spid="37" grpId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1490453970</TotalTime>
  <Pages>7</Pages>
  <Words>2635</Words>
  <Application>Microsoft Macintosh PowerPoint</Application>
  <PresentationFormat>On-screen Show (4:3)</PresentationFormat>
  <Paragraphs>649</Paragraphs>
  <Slides>51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ＭＳ Ｐゴシック</vt:lpstr>
      <vt:lpstr>Arial</vt:lpstr>
      <vt:lpstr>Arial Black</vt:lpstr>
      <vt:lpstr>Courier</vt:lpstr>
      <vt:lpstr>Gill Sans</vt:lpstr>
      <vt:lpstr>Helvetica</vt:lpstr>
      <vt:lpstr>Monotype Sorts</vt:lpstr>
      <vt:lpstr>Symbol</vt:lpstr>
      <vt:lpstr>Tahoma</vt:lpstr>
      <vt:lpstr>Times New Roman</vt:lpstr>
      <vt:lpstr>Wingdings</vt:lpstr>
      <vt:lpstr>dbllineb</vt:lpstr>
      <vt:lpstr>EECS 489 Computer Networks  Winter 2024</vt:lpstr>
      <vt:lpstr>Agenda</vt:lpstr>
      <vt:lpstr>Recap: Designing a reliable transport protocol</vt:lpstr>
      <vt:lpstr>Sliding window at receiver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5-minute break!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1355</cp:revision>
  <cp:lastPrinted>1999-09-08T17:25:07Z</cp:lastPrinted>
  <dcterms:created xsi:type="dcterms:W3CDTF">2014-01-14T18:15:50Z</dcterms:created>
  <dcterms:modified xsi:type="dcterms:W3CDTF">2024-02-05T14:50:40Z</dcterms:modified>
  <cp:category/>
</cp:coreProperties>
</file>