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4" r:id="rId4"/>
    <p:sldId id="516" r:id="rId5"/>
    <p:sldId id="525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6" r:id="rId14"/>
    <p:sldId id="513" r:id="rId15"/>
    <p:sldId id="527" r:id="rId16"/>
    <p:sldId id="528" r:id="rId17"/>
    <p:sldId id="529" r:id="rId18"/>
    <p:sldId id="531" r:id="rId19"/>
    <p:sldId id="532" r:id="rId20"/>
    <p:sldId id="533" r:id="rId21"/>
    <p:sldId id="534" r:id="rId22"/>
    <p:sldId id="535" r:id="rId23"/>
    <p:sldId id="536" r:id="rId24"/>
    <p:sldId id="502" r:id="rId25"/>
    <p:sldId id="503" r:id="rId26"/>
    <p:sldId id="538" r:id="rId27"/>
    <p:sldId id="539" r:id="rId28"/>
    <p:sldId id="540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62" r:id="rId43"/>
    <p:sldId id="555" r:id="rId44"/>
    <p:sldId id="563" r:id="rId45"/>
    <p:sldId id="557" r:id="rId46"/>
    <p:sldId id="558" r:id="rId47"/>
    <p:sldId id="559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4"/>
    <p:restoredTop sz="87637"/>
  </p:normalViewPr>
  <p:slideViewPr>
    <p:cSldViewPr>
      <p:cViewPr varScale="1">
        <p:scale>
          <a:sx n="106" d="100"/>
          <a:sy n="106" d="100"/>
        </p:scale>
        <p:origin x="13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26,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/>
              <a:t>“</a:t>
            </a:r>
            <a:r>
              <a:rPr lang="en-US" altLang="ja-JP" dirty="0"/>
              <a:t>don’t verify checksum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(mux/demux)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delay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1 is due on Friday!</a:t>
            </a:r>
          </a:p>
          <a:p>
            <a:endParaRPr lang="en-US" dirty="0"/>
          </a:p>
          <a:p>
            <a:r>
              <a:rPr lang="en-US" dirty="0"/>
              <a:t>Give anonymous feedback on the first month!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/forms/gNfN4jGhrNuKEKpr1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packet(I);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I++;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D17A-C218-2B4F-99DB-2A56245705D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Transmission time for 10Gbps link:</a:t>
            </a:r>
          </a:p>
          <a:p>
            <a:pPr lvl="1"/>
            <a:r>
              <a:rPr lang="en-US"/>
              <a:t>~ microsecond for 1500 byte packet</a:t>
            </a:r>
          </a:p>
          <a:p>
            <a:pPr lvl="1"/>
            <a:endParaRPr lang="en-US"/>
          </a:p>
          <a:p>
            <a:r>
              <a:rPr lang="en-US"/>
              <a:t>RTT:</a:t>
            </a:r>
          </a:p>
          <a:p>
            <a:pPr lvl="1"/>
            <a:r>
              <a:rPr lang="en-US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rgbClr val="0000FF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>
                <a:solidFill>
                  <a:srgbClr val="0000FF"/>
                </a:solidFill>
              </a:rPr>
              <a:t>packets </a:t>
            </a:r>
            <a:r>
              <a:rPr lang="en-US" dirty="0"/>
              <a:t>can sender send?</a:t>
            </a:r>
          </a:p>
          <a:p>
            <a:r>
              <a:rPr lang="en-US" dirty="0"/>
              <a:t>How does receiver ack packets?</a:t>
            </a:r>
          </a:p>
          <a:p>
            <a:r>
              <a:rPr lang="en-US" dirty="0"/>
              <a:t>Which packets does sender resend?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“packets in flight”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DF0C911D-B0DE-544B-9D12-C9D8A53B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happens when n gets too large?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>
                <a:solidFill>
                  <a:schemeClr val="accent2"/>
                </a:solidFill>
              </a:rPr>
              <a:t>new</a:t>
            </a:r>
            <a:r>
              <a:rPr lang="en-US" b="0" dirty="0">
                <a:solidFill>
                  <a:schemeClr val="accent2"/>
                </a:solidFill>
              </a:rPr>
              <a:t>+1)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F5EA3F4-68F3-A648-BA89-12357DE6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/>
              <a:t>Receiver sends </a:t>
            </a:r>
            <a:r>
              <a:rPr lang="en-US" b="0" dirty="0">
                <a:solidFill>
                  <a:srgbClr val="0000FF"/>
                </a:solidFill>
              </a:rPr>
              <a:t>ACK(B+1)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capture hosts, but end-to-end communication happens between applications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large-enough </a:t>
            </a:r>
            <a:r>
              <a:rPr lang="en-US" dirty="0">
                <a:solidFill>
                  <a:srgbClr val="0000FF"/>
                </a:solidFill>
              </a:rPr>
              <a:t>window</a:t>
            </a:r>
            <a:r>
              <a:rPr lang="en-US" dirty="0"/>
              <a:t>, it is possible to fully utilize a link with sliding windows</a:t>
            </a:r>
          </a:p>
          <a:p>
            <a:r>
              <a:rPr lang="en-US" dirty="0"/>
              <a:t>Sender has to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1"/>
            <a:r>
              <a:rPr lang="en-US" dirty="0"/>
              <a:t>Gather and combining data chunks at the source from different applications and delivering to the network layer</a:t>
            </a:r>
          </a:p>
          <a:p>
            <a:r>
              <a:rPr lang="en-US" dirty="0">
                <a:solidFill>
                  <a:srgbClr val="0000FF"/>
                </a:solidFill>
              </a:rPr>
              <a:t>Demultiplexing (Demux)</a:t>
            </a:r>
          </a:p>
          <a:p>
            <a:pPr lvl="1"/>
            <a:r>
              <a:rPr lang="en-US" dirty="0"/>
              <a:t>Delivering correct data to corresponding sockets from a multiplexed stream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demux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mux/demux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1490453328</TotalTime>
  <Pages>7</Pages>
  <Words>2398</Words>
  <Application>Microsoft Macintosh PowerPoint</Application>
  <PresentationFormat>On-screen Show (4:3)</PresentationFormat>
  <Paragraphs>577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ＭＳ Ｐゴシック</vt:lpstr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2018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delay</vt:lpstr>
      <vt:lpstr>Components of a solution</vt:lpstr>
      <vt:lpstr>5-minute break!</vt:lpstr>
      <vt:lpstr>Announcements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1324</cp:revision>
  <cp:lastPrinted>1999-09-08T17:25:07Z</cp:lastPrinted>
  <dcterms:created xsi:type="dcterms:W3CDTF">2014-01-14T18:15:50Z</dcterms:created>
  <dcterms:modified xsi:type="dcterms:W3CDTF">2018-09-26T21:49:49Z</dcterms:modified>
  <cp:category/>
</cp:coreProperties>
</file>