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487" r:id="rId3"/>
    <p:sldId id="513" r:id="rId4"/>
    <p:sldId id="619" r:id="rId5"/>
    <p:sldId id="518" r:id="rId6"/>
    <p:sldId id="515" r:id="rId7"/>
    <p:sldId id="517" r:id="rId8"/>
    <p:sldId id="516" r:id="rId9"/>
    <p:sldId id="589" r:id="rId10"/>
    <p:sldId id="588" r:id="rId11"/>
    <p:sldId id="520" r:id="rId12"/>
    <p:sldId id="596" r:id="rId13"/>
    <p:sldId id="521" r:id="rId14"/>
    <p:sldId id="522" r:id="rId15"/>
    <p:sldId id="597" r:id="rId16"/>
    <p:sldId id="523" r:id="rId17"/>
    <p:sldId id="524" r:id="rId18"/>
    <p:sldId id="592" r:id="rId19"/>
    <p:sldId id="526" r:id="rId20"/>
    <p:sldId id="527" r:id="rId21"/>
    <p:sldId id="528" r:id="rId22"/>
    <p:sldId id="529" r:id="rId23"/>
    <p:sldId id="595" r:id="rId24"/>
    <p:sldId id="503" r:id="rId25"/>
    <p:sldId id="598" r:id="rId26"/>
    <p:sldId id="599" r:id="rId27"/>
    <p:sldId id="617" r:id="rId28"/>
    <p:sldId id="618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594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/>
    <p:restoredTop sz="91994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821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18,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than 216.58.216.100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couldn’t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Assignment 1 due on September 26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Autograder</a:t>
            </a:r>
            <a:r>
              <a:rPr lang="en-US" dirty="0">
                <a:solidFill>
                  <a:srgbClr val="0000FF"/>
                </a:solidFill>
              </a:rPr>
              <a:t> out soon</a:t>
            </a:r>
          </a:p>
          <a:p>
            <a:pPr lvl="1"/>
            <a:endParaRPr lang="en-US" dirty="0"/>
          </a:p>
          <a:p>
            <a:r>
              <a:rPr lang="en-US" dirty="0"/>
              <a:t>TCP is provides stream-level guarantees</a:t>
            </a:r>
          </a:p>
          <a:p>
            <a:pPr lvl="2"/>
            <a:r>
              <a:rPr lang="en-US" dirty="0"/>
              <a:t>Not message-level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72BA-3460-7F44-B4BD-9A4A57AB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pipeline and why not?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343CC-F342-5246-BE8F-7E0165CDB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are sent in a FIFO manner</a:t>
            </a:r>
          </a:p>
          <a:p>
            <a:pPr lvl="1"/>
            <a:r>
              <a:rPr lang="en-US" dirty="0"/>
              <a:t>Can lead to </a:t>
            </a:r>
            <a:r>
              <a:rPr lang="en-US" dirty="0">
                <a:solidFill>
                  <a:srgbClr val="0000FF"/>
                </a:solidFill>
              </a:rPr>
              <a:t>head-of-line (HOL) blocking</a:t>
            </a:r>
            <a:r>
              <a:rPr lang="en-US" dirty="0"/>
              <a:t> if many small responses follow a large one</a:t>
            </a:r>
          </a:p>
          <a:p>
            <a:pPr lvl="1"/>
            <a:r>
              <a:rPr lang="en-US" dirty="0"/>
              <a:t>Not supported by default by major browsers circa 2015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Solution</a:t>
            </a:r>
          </a:p>
          <a:p>
            <a:pPr lvl="1"/>
            <a:r>
              <a:rPr lang="en-US" dirty="0"/>
              <a:t>Priority and preemption</a:t>
            </a:r>
          </a:p>
          <a:p>
            <a:pPr lvl="1"/>
            <a:r>
              <a:rPr lang="en-US" dirty="0"/>
              <a:t>HTTP/2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A8E9-D9ED-6D4E-AC1D-9B954DE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3D4A-4E37-5540-96F5-2EBD8AE5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E6E5-14AF-5744-BF1C-604318A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BAA0FA6A-AA86-5B4E-BC73-C322FDE1E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1336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5DAAB0A-7819-0A44-997A-5E47371CE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5" y="20574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461403E-A254-5746-A706-3C9B4557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90701"/>
            <a:ext cx="840973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dirty="0">
                <a:latin typeface="Arial" charset="0"/>
              </a:rPr>
              <a:t>Client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B5EF4D8D-D26F-C04A-9355-586DE56C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6" y="1770062"/>
            <a:ext cx="913108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>
                <a:latin typeface="Arial" charset="0"/>
              </a:rPr>
              <a:t>Server</a:t>
            </a:r>
            <a:endParaRPr lang="en-US" sz="1800" b="0">
              <a:latin typeface="Arial" charset="0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E6C9D79F-0691-0A46-882E-224D63B4E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4384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8A371AC-E121-854D-AA28-E578074B2C96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282222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1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9A377012-71B2-FD45-9504-02E59AB61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2743201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251AB74-5DA7-8145-95A7-803D4D2BC083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587022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2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10FE7A8-7EBB-4742-B01E-C055AB5AA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5" y="30480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F64B3FA-68B7-724A-8403-55577E04311F}"/>
              </a:ext>
            </a:extLst>
          </p:cNvPr>
          <p:cNvSpPr txBox="1">
            <a:spLocks noChangeArrowheads="1"/>
          </p:cNvSpPr>
          <p:nvPr/>
        </p:nvSpPr>
        <p:spPr bwMode="auto">
          <a:xfrm rot="523781">
            <a:off x="6171946" y="2909284"/>
            <a:ext cx="1251454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Request 3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6B57ACD-CB7F-9E46-B6A2-7CF444EFE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39624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61454326-38FA-DD4D-9026-83C3033D640E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38443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1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990E8F2A-0D9B-0248-AF38-DE856136F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42672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61E6A5AE-6B03-5249-A22A-2C10D42F85DF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41491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2</a:t>
            </a: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94931207-3DC6-D549-BEEB-7D6C2F711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5" y="4610100"/>
            <a:ext cx="2286000" cy="381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31" tIns="44423" rIns="90431" bIns="44423"/>
          <a:lstStyle/>
          <a:p>
            <a:endParaRPr lang="en-US"/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92CA25B7-B8EC-CA49-9106-995FA53FB811}"/>
              </a:ext>
            </a:extLst>
          </p:cNvPr>
          <p:cNvSpPr txBox="1">
            <a:spLocks noChangeArrowheads="1"/>
          </p:cNvSpPr>
          <p:nvPr/>
        </p:nvSpPr>
        <p:spPr bwMode="auto">
          <a:xfrm rot="-543031">
            <a:off x="6085981" y="4492022"/>
            <a:ext cx="1242410" cy="37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1" tIns="44423" rIns="90431" bIns="44423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</a:rPr>
              <a:t>Transfer 3</a:t>
            </a:r>
          </a:p>
        </p:txBody>
      </p:sp>
    </p:spTree>
    <p:extLst>
      <p:ext uri="{BB962C8B-B14F-4D97-AF65-F5344CB8AC3E}">
        <p14:creationId xmlns:p14="http://schemas.microsoft.com/office/powerpoint/2010/main" val="1398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don</a:t>
            </a:r>
            <a:r>
              <a:rPr lang="ja-JP" altLang="en-US" dirty="0"/>
              <a:t>’</a:t>
            </a:r>
            <a:r>
              <a:rPr lang="en-US" dirty="0"/>
              <a:t>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www.cnn.comm</a:t>
            </a:r>
            <a:r>
              <a:rPr lang="en-US" dirty="0"/>
              <a:t> and </a:t>
            </a:r>
            <a:r>
              <a:rPr lang="en-US" dirty="0" err="1"/>
              <a:t>www.cnnn.com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don</a:t>
            </a:r>
            <a:r>
              <a:rPr lang="ja-JP" altLang="en-US" dirty="0"/>
              <a:t>’</a:t>
            </a:r>
            <a:r>
              <a:rPr lang="en-US" dirty="0"/>
              <a:t>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  <a:p>
            <a:r>
              <a:rPr lang="en-US" dirty="0"/>
              <a:t>This flexibility applies only within domain!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1490452982</TotalTime>
  <Pages>7</Pages>
  <Words>2384</Words>
  <Application>Microsoft Macintosh PowerPoint</Application>
  <PresentationFormat>On-screen Show (4:3)</PresentationFormat>
  <Paragraphs>510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Helvetica</vt:lpstr>
      <vt:lpstr>Lucida Console</vt:lpstr>
      <vt:lpstr>Monotype Sorts</vt:lpstr>
      <vt:lpstr>Times New Roman</vt:lpstr>
      <vt:lpstr>Wingdings</vt:lpstr>
      <vt:lpstr>ZapfDingbats</vt:lpstr>
      <vt:lpstr>dbllineb</vt:lpstr>
      <vt:lpstr>EECS 489 Computer Networks  Fall 2019</vt:lpstr>
      <vt:lpstr>Agenda</vt:lpstr>
      <vt:lpstr>Recap: Improving HTTP performance</vt:lpstr>
      <vt:lpstr>Why pipeline and why not?</vt:lpstr>
      <vt:lpstr>Replication</vt:lpstr>
      <vt:lpstr>Content Distribution Networks (CDN)</vt:lpstr>
      <vt:lpstr> Cost-effective content delivery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1315</cp:revision>
  <cp:lastPrinted>1999-09-08T17:25:07Z</cp:lastPrinted>
  <dcterms:created xsi:type="dcterms:W3CDTF">2014-01-14T18:15:50Z</dcterms:created>
  <dcterms:modified xsi:type="dcterms:W3CDTF">2019-09-18T18:59:03Z</dcterms:modified>
  <cp:category/>
</cp:coreProperties>
</file>