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487" r:id="rId3"/>
    <p:sldId id="513" r:id="rId4"/>
    <p:sldId id="515" r:id="rId5"/>
    <p:sldId id="516" r:id="rId6"/>
    <p:sldId id="517" r:id="rId7"/>
    <p:sldId id="520" r:id="rId8"/>
    <p:sldId id="521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02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55" r:id="rId44"/>
    <p:sldId id="556" r:id="rId45"/>
    <p:sldId id="561" r:id="rId46"/>
    <p:sldId id="557" r:id="rId47"/>
    <p:sldId id="558" r:id="rId48"/>
    <p:sldId id="559" r:id="rId49"/>
    <p:sldId id="562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570" r:id="rId58"/>
    <p:sldId id="572" r:id="rId59"/>
    <p:sldId id="512" r:id="rId6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5"/>
    <p:restoredTop sz="94663"/>
  </p:normalViewPr>
  <p:slideViewPr>
    <p:cSldViewPr>
      <p:cViewPr varScale="1">
        <p:scale>
          <a:sx n="112" d="100"/>
          <a:sy n="112" d="100"/>
        </p:scale>
        <p:origin x="15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3.xml"/><Relationship Id="rId2" Type="http://schemas.openxmlformats.org/officeDocument/2006/relationships/slide" Target="slides/slide52.xml"/><Relationship Id="rId1" Type="http://schemas.openxmlformats.org/officeDocument/2006/relationships/slide" Target="slides/slide51.xml"/><Relationship Id="rId6" Type="http://schemas.openxmlformats.org/officeDocument/2006/relationships/slide" Target="slides/slide58.xml"/><Relationship Id="rId5" Type="http://schemas.openxmlformats.org/officeDocument/2006/relationships/slide" Target="slides/slide56.xml"/><Relationship Id="rId4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58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245975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only for the simplicity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Sliding window (so far)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undelivered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1490454447</TotalTime>
  <Pages>7</Pages>
  <Words>2764</Words>
  <Application>Microsoft Macintosh PowerPoint</Application>
  <PresentationFormat>On-screen Show (4:3)</PresentationFormat>
  <Paragraphs>715</Paragraphs>
  <Slides>59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Arial Black</vt:lpstr>
      <vt:lpstr>Courier New</vt:lpstr>
      <vt:lpstr>Gill Sans</vt:lpstr>
      <vt:lpstr>Helvetica</vt:lpstr>
      <vt:lpstr>Monotype Sorts</vt:lpstr>
      <vt:lpstr>Tahoma</vt:lpstr>
      <vt:lpstr>Times New Roman</vt:lpstr>
      <vt:lpstr>Wingdings</vt:lpstr>
      <vt:lpstr>dbllineb</vt:lpstr>
      <vt:lpstr>Worksheet</vt:lpstr>
      <vt:lpstr>EECS 489 Computer Networks  Fall 2019</vt:lpstr>
      <vt:lpstr>Agenda</vt:lpstr>
      <vt:lpstr>Recap: TCP state transitions</vt:lpstr>
      <vt:lpstr>TCP client lifecycle</vt:lpstr>
      <vt:lpstr>TCP server lifecycle</vt:lpstr>
      <vt:lpstr>TCP Flow Control</vt:lpstr>
      <vt:lpstr>Recap: Sliding window</vt:lpstr>
      <vt:lpstr>TCP: Sliding window (so far)</vt:lpstr>
      <vt:lpstr>Sliding window at sender</vt:lpstr>
      <vt:lpstr>Sliding window at receiver</vt:lpstr>
      <vt:lpstr>Solution: Advertised window (Flow Control)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1271</cp:revision>
  <cp:lastPrinted>1999-09-08T17:25:07Z</cp:lastPrinted>
  <dcterms:created xsi:type="dcterms:W3CDTF">2014-01-14T18:15:50Z</dcterms:created>
  <dcterms:modified xsi:type="dcterms:W3CDTF">2019-09-29T02:54:11Z</dcterms:modified>
  <cp:category/>
</cp:coreProperties>
</file>