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589" r:id="rId10"/>
    <p:sldId id="588" r:id="rId11"/>
    <p:sldId id="520" r:id="rId12"/>
    <p:sldId id="596" r:id="rId13"/>
    <p:sldId id="521" r:id="rId14"/>
    <p:sldId id="623" r:id="rId15"/>
    <p:sldId id="522" r:id="rId16"/>
    <p:sldId id="597" r:id="rId17"/>
    <p:sldId id="523" r:id="rId18"/>
    <p:sldId id="524" r:id="rId19"/>
    <p:sldId id="592" r:id="rId20"/>
    <p:sldId id="526" r:id="rId21"/>
    <p:sldId id="527" r:id="rId22"/>
    <p:sldId id="528" r:id="rId23"/>
    <p:sldId id="624" r:id="rId24"/>
    <p:sldId id="595" r:id="rId25"/>
    <p:sldId id="503" r:id="rId26"/>
    <p:sldId id="598" r:id="rId27"/>
    <p:sldId id="599" r:id="rId28"/>
    <p:sldId id="617" r:id="rId29"/>
    <p:sldId id="618" r:id="rId30"/>
    <p:sldId id="619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20" r:id="rId44"/>
    <p:sldId id="614" r:id="rId45"/>
    <p:sldId id="615" r:id="rId46"/>
    <p:sldId id="616" r:id="rId47"/>
    <p:sldId id="59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0"/>
    <p:restoredTop sz="91433"/>
  </p:normalViewPr>
  <p:slideViewPr>
    <p:cSldViewPr>
      <p:cViewPr varScale="1">
        <p:scale>
          <a:sx n="108" d="100"/>
          <a:sy n="108" d="100"/>
        </p:scale>
        <p:origin x="1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15,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756" y="1600200"/>
            <a:ext cx="2549488" cy="4419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D452-4F78-1044-91C6-0035CDB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BB13-DC8A-A149-929C-45964E2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endParaRPr lang="en-US" dirty="0"/>
          </a:p>
          <a:p>
            <a:pPr lvl="1"/>
            <a:endParaRPr lang="en-US" sz="2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September 15, 2021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4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81F2EB77-FB6C-2244-A076-ADF097535D4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07F3B6-0C44-FD49-99E2-1187970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Midterm Oct 20, 2021</a:t>
            </a:r>
          </a:p>
          <a:p>
            <a:pPr lvl="1"/>
            <a:r>
              <a:rPr lang="en-US" sz="2400" b="0" kern="0" dirty="0"/>
              <a:t>3PM and 11PM</a:t>
            </a:r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719341"/>
            <a:ext cx="7924800" cy="41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1490453887</TotalTime>
  <Pages>7</Pages>
  <Words>2694</Words>
  <Application>Microsoft Macintosh PowerPoint</Application>
  <PresentationFormat>On-screen Show (4:3)</PresentationFormat>
  <Paragraphs>534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ZapfDingbats</vt:lpstr>
      <vt:lpstr>dbllineb</vt:lpstr>
      <vt:lpstr>EECS 489 Computer Networks  Fall 2021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1367</cp:revision>
  <cp:lastPrinted>1999-09-08T17:25:07Z</cp:lastPrinted>
  <dcterms:created xsi:type="dcterms:W3CDTF">2014-01-14T18:15:50Z</dcterms:created>
  <dcterms:modified xsi:type="dcterms:W3CDTF">2021-09-15T20:21:22Z</dcterms:modified>
  <cp:category/>
</cp:coreProperties>
</file>