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25" r:id="rId55"/>
    <p:sldId id="605" r:id="rId56"/>
    <p:sldId id="606" r:id="rId57"/>
    <p:sldId id="607" r:id="rId58"/>
    <p:sldId id="604" r:id="rId59"/>
    <p:sldId id="597" r:id="rId60"/>
    <p:sldId id="623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4663"/>
  </p:normalViewPr>
  <p:slideViewPr>
    <p:cSldViewPr>
      <p:cViewPr varScale="1">
        <p:scale>
          <a:sx n="112" d="100"/>
          <a:sy n="112" d="100"/>
        </p:scale>
        <p:origin x="13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9,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1 is live!</a:t>
            </a:r>
          </a:p>
          <a:p>
            <a:pPr lvl="1"/>
            <a:r>
              <a:rPr lang="en-US" dirty="0"/>
              <a:t>Sign up your individual GitHub id at https://</a:t>
            </a:r>
            <a:r>
              <a:rPr lang="en-US" dirty="0" err="1"/>
              <a:t>goo.gl</a:t>
            </a:r>
            <a:r>
              <a:rPr lang="en-US" dirty="0"/>
              <a:t>/forms/PLbYOhaK48t4IHPf2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57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it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71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1490454367</TotalTime>
  <Pages>7</Pages>
  <Words>2303</Words>
  <Application>Microsoft Macintosh PowerPoint</Application>
  <PresentationFormat>On-screen Show (4:3)</PresentationFormat>
  <Paragraphs>668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1228</cp:revision>
  <cp:lastPrinted>1999-09-08T17:25:07Z</cp:lastPrinted>
  <dcterms:created xsi:type="dcterms:W3CDTF">2014-01-14T18:15:50Z</dcterms:created>
  <dcterms:modified xsi:type="dcterms:W3CDTF">2019-09-06T18:14:55Z</dcterms:modified>
  <cp:category/>
</cp:coreProperties>
</file>