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487" r:id="rId3"/>
    <p:sldId id="513" r:id="rId4"/>
    <p:sldId id="518" r:id="rId5"/>
    <p:sldId id="622" r:id="rId6"/>
    <p:sldId id="517" r:id="rId7"/>
    <p:sldId id="516" r:id="rId8"/>
    <p:sldId id="621" r:id="rId9"/>
    <p:sldId id="625" r:id="rId10"/>
    <p:sldId id="589" r:id="rId11"/>
    <p:sldId id="588" r:id="rId12"/>
    <p:sldId id="520" r:id="rId13"/>
    <p:sldId id="596" r:id="rId14"/>
    <p:sldId id="521" r:id="rId15"/>
    <p:sldId id="623" r:id="rId16"/>
    <p:sldId id="522" r:id="rId17"/>
    <p:sldId id="597" r:id="rId18"/>
    <p:sldId id="523" r:id="rId19"/>
    <p:sldId id="524" r:id="rId20"/>
    <p:sldId id="592" r:id="rId21"/>
    <p:sldId id="526" r:id="rId22"/>
    <p:sldId id="527" r:id="rId23"/>
    <p:sldId id="528" r:id="rId24"/>
    <p:sldId id="626" r:id="rId25"/>
    <p:sldId id="624" r:id="rId26"/>
    <p:sldId id="595" r:id="rId27"/>
    <p:sldId id="503" r:id="rId28"/>
    <p:sldId id="598" r:id="rId29"/>
    <p:sldId id="599" r:id="rId30"/>
    <p:sldId id="617" r:id="rId31"/>
    <p:sldId id="618" r:id="rId32"/>
    <p:sldId id="619" r:id="rId33"/>
    <p:sldId id="627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20" r:id="rId47"/>
    <p:sldId id="614" r:id="rId48"/>
    <p:sldId id="615" r:id="rId49"/>
    <p:sldId id="616" r:id="rId50"/>
    <p:sldId id="594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4"/>
    <p:restoredTop sz="91408"/>
  </p:normalViewPr>
  <p:slideViewPr>
    <p:cSldViewPr>
      <p:cViewPr varScale="1">
        <p:scale>
          <a:sx n="108" d="100"/>
          <a:sy n="108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46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6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24,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2756" y="1600200"/>
            <a:ext cx="2549488" cy="4419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39E-A87A-F84D-A5BF-F2518A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7E3-B844-6340-B16A-4A9BA04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  <a:p>
            <a:pPr lvl="1"/>
            <a:r>
              <a:rPr lang="en-US" dirty="0"/>
              <a:t>Replicate (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www.iana.org</a:t>
            </a:r>
            <a:r>
              <a:rPr lang="en-US" dirty="0">
                <a:solidFill>
                  <a:srgbClr val="0000FF"/>
                </a:solidFill>
              </a:rPr>
              <a:t>/domains/root/servers</a:t>
            </a:r>
            <a:r>
              <a:rPr lang="en-US" dirty="0"/>
              <a:t>)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D9338-D9AE-E830-7485-2BD75306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0EBF48-C580-D115-9EC0-0BE06D4B8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3981"/>
            <a:ext cx="7924800" cy="40320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1271-4429-0807-D9A2-1700B372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B4D9-8FF1-2DD4-10E2-BFE4EE52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8774-5470-7160-5FD8-8DB26A64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35099-EF5F-7CDB-651B-3172DD356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4955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8B66-1FD5-5E48-B5FA-D2D81BD9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 DNS root servers (in 2021)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96D06-C682-9047-8641-460B4D3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96788"/>
            <a:ext cx="7924800" cy="40264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D452-4F78-1044-91C6-0035CDBC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BB13-DC8A-A149-929C-45964E2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7E04-E0AE-F541-B94F-6E8AF49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0F8CC-4B33-4E4B-B4A3-24E1442E547C}"/>
              </a:ext>
            </a:extLst>
          </p:cNvPr>
          <p:cNvSpPr txBox="1"/>
          <p:nvPr/>
        </p:nvSpPr>
        <p:spPr>
          <a:xfrm>
            <a:off x="3946669" y="5811489"/>
            <a:ext cx="12506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https://root-</a:t>
            </a:r>
            <a:r>
              <a:rPr lang="en-US" sz="800" b="0" dirty="0" err="1"/>
              <a:t>servers.org</a:t>
            </a:r>
            <a:r>
              <a:rPr lang="en-US" sz="800" b="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7268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/>
          </a:bodyPr>
          <a:lstStyle/>
          <a:p>
            <a:endParaRPr lang="en-US" dirty="0"/>
          </a:p>
          <a:p>
            <a:pPr lvl="1"/>
            <a:endParaRPr lang="en-US" sz="2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January 24, 2024</a:t>
            </a:r>
            <a:endParaRPr lang="en-US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4</a:t>
            </a:r>
            <a:endParaRPr lang="en-US" b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81F2EB77-FB6C-2244-A076-ADF097535D4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807F3B6-0C44-FD49-99E2-1187970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Ø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(latency)</a:t>
            </a:r>
          </a:p>
          <a:p>
            <a:pPr lvl="1"/>
            <a:r>
              <a:rPr lang="en-US" dirty="0"/>
              <a:t>Parallel/concurrent (bandwidth and latency)</a:t>
            </a:r>
          </a:p>
          <a:p>
            <a:pPr lvl="1"/>
            <a:r>
              <a:rPr lang="en-US" dirty="0"/>
              <a:t>Pipelined over the same connection (latency)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64269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216.165.61.24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79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8.8.8.8#53(8.8.8.8)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Jan 19 11:07:26 EST 2024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BDD0-C288-215E-11A2-817D6E52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D7CD-5BF8-8CB3-7E08-8E2F157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 (in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C190-3633-295A-D3E3-CB389DD9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139E-6973-A718-D960-E729496B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B75E-A3C6-187B-FA1C-5E8FBE12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6EB7-F7A9-2DAB-974C-AAF71411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71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Don’t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64269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216.165.61.24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79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8.8.8.8#53(8.8.8.8)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Jan 19 11:07:26 EST 2024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1700 networks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79B-3AAB-0E4C-B66E-EF6EFB5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DDA-266C-3C4D-9077-346D08D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352F989C-A486-5E79-1D53-A7772DA1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673" y="1600200"/>
            <a:ext cx="7285054" cy="441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895099" y="6096000"/>
            <a:ext cx="3353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Jan 19, 2024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/why-akamai</a:t>
            </a:r>
          </a:p>
        </p:txBody>
      </p:sp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3B9-0ED5-E56E-930C-34A867D6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Cloudflare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7761-5E0D-04C5-1225-32918F07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12F7-421B-87EB-7EFB-6AE3B53C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F5E0-3958-B2FD-5097-DE7C552C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5DA00D-15BA-D659-C508-97AF71C26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500" y="1600200"/>
            <a:ext cx="6455400" cy="441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60F0AC-BA82-7215-12CA-D0D0A7D72F11}"/>
              </a:ext>
            </a:extLst>
          </p:cNvPr>
          <p:cNvSpPr txBox="1"/>
          <p:nvPr/>
        </p:nvSpPr>
        <p:spPr>
          <a:xfrm>
            <a:off x="2895099" y="6096000"/>
            <a:ext cx="3353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Jan 19, 2024 from https://</a:t>
            </a:r>
            <a:r>
              <a:rPr lang="en-US" sz="800" b="0" dirty="0" err="1"/>
              <a:t>www.cloudflare.com</a:t>
            </a:r>
            <a:r>
              <a:rPr lang="en-US" sz="800" b="0" dirty="0"/>
              <a:t>/network/</a:t>
            </a:r>
          </a:p>
        </p:txBody>
      </p:sp>
    </p:spTree>
    <p:extLst>
      <p:ext uri="{BB962C8B-B14F-4D97-AF65-F5344CB8AC3E}">
        <p14:creationId xmlns:p14="http://schemas.microsoft.com/office/powerpoint/2010/main" val="1769959528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1490453902</TotalTime>
  <Pages>7</Pages>
  <Words>2903</Words>
  <Application>Microsoft Macintosh PowerPoint</Application>
  <PresentationFormat>On-screen Show (4:3)</PresentationFormat>
  <Paragraphs>567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ＭＳ Ｐゴシック</vt:lpstr>
      <vt:lpstr>Arial</vt:lpstr>
      <vt:lpstr>Arial Black</vt:lpstr>
      <vt:lpstr>Calibri</vt:lpstr>
      <vt:lpstr>Consolas</vt:lpstr>
      <vt:lpstr>Courier New</vt:lpstr>
      <vt:lpstr>Lucida Console</vt:lpstr>
      <vt:lpstr>Math B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CDN example – Cloudflare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13 DNS root servers</vt:lpstr>
      <vt:lpstr>13 DNS root servers (in 2021)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dig (in 2021)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1378</cp:revision>
  <cp:lastPrinted>1999-09-08T17:25:07Z</cp:lastPrinted>
  <dcterms:created xsi:type="dcterms:W3CDTF">2014-01-14T18:15:50Z</dcterms:created>
  <dcterms:modified xsi:type="dcterms:W3CDTF">2024-01-19T16:11:41Z</dcterms:modified>
  <cp:category/>
</cp:coreProperties>
</file>