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72" r:id="rId24"/>
    <p:sldId id="540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2"/>
    <p:restoredTop sz="94663"/>
  </p:normalViewPr>
  <p:slideViewPr>
    <p:cSldViewPr snapToGrid="0">
      <p:cViewPr varScale="1">
        <p:scale>
          <a:sx n="112" d="100"/>
          <a:sy n="112" d="100"/>
        </p:scale>
        <p:origin x="1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29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34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18,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1780E4-26AC-4F44-B733-06B1328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B68205-6AAE-F841-AE1E-68F7A11E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4 is OUT!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4B93-2989-ED46-B827-9664C3F6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51B4-EE6A-AE42-9B6B-424F75A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3061-A8BB-DB4C-B239-6A9A07AF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3A60-D1EA-5A41-9AF0-53142767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1490453563</TotalTime>
  <Pages>7</Pages>
  <Words>2735</Words>
  <Application>Microsoft Macintosh PowerPoint</Application>
  <PresentationFormat>On-screen Show (4:3)</PresentationFormat>
  <Paragraphs>594</Paragraphs>
  <Slides>55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2019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Announcements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1246</cp:revision>
  <cp:lastPrinted>1999-09-08T17:25:07Z</cp:lastPrinted>
  <dcterms:created xsi:type="dcterms:W3CDTF">2014-01-14T18:15:50Z</dcterms:created>
  <dcterms:modified xsi:type="dcterms:W3CDTF">2019-11-16T01:38:54Z</dcterms:modified>
  <cp:category/>
</cp:coreProperties>
</file>