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71" r:id="rId30"/>
    <p:sldId id="547" r:id="rId31"/>
    <p:sldId id="548" r:id="rId32"/>
    <p:sldId id="549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9" r:id="rId51"/>
    <p:sldId id="570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65"/>
    <p:restoredTop sz="94803"/>
  </p:normalViewPr>
  <p:slideViewPr>
    <p:cSldViewPr>
      <p:cViewPr varScale="1">
        <p:scale>
          <a:sx n="113" d="100"/>
          <a:sy n="113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22,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2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3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4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51C19F-1711-BF4D-BA78-7BE79EFF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7F3FE4-8793-6A42-98D1-E964280C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Teaching evaluations</a:t>
            </a:r>
          </a:p>
          <a:p>
            <a:pPr lvl="1"/>
            <a:r>
              <a:rPr lang="en-US" dirty="0"/>
              <a:t>75% or higher completion rate will result in </a:t>
            </a:r>
            <a:r>
              <a:rPr lang="en-US" dirty="0">
                <a:solidFill>
                  <a:srgbClr val="0000FF"/>
                </a:solidFill>
              </a:rPr>
              <a:t>+1 on the final grade for everyone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B340-EE12-FA4A-A310-C694ABA4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2058-4CF4-3D49-902F-EA0F9877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37E2-AA25-7F45-B074-6CD533C9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0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EE0B-29A9-8D48-BC8D-8B7AEB54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the break</a:t>
            </a:r>
            <a:r>
              <a:rPr lang="en-US" dirty="0"/>
              <a:t>: the end-to-end picture and specialized networks (e.g</a:t>
            </a:r>
            <a:r>
              <a:rPr lang="en-US"/>
              <a:t>., datacenter)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1490453097</TotalTime>
  <Pages>7</Pages>
  <Words>2933</Words>
  <Application>Microsoft Macintosh PowerPoint</Application>
  <PresentationFormat>On-screen Show (4:3)</PresentationFormat>
  <Paragraphs>632</Paragraphs>
  <Slides>52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2021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Announcements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1225</cp:revision>
  <cp:lastPrinted>1999-09-08T17:25:07Z</cp:lastPrinted>
  <dcterms:created xsi:type="dcterms:W3CDTF">2014-01-14T18:15:50Z</dcterms:created>
  <dcterms:modified xsi:type="dcterms:W3CDTF">2021-11-20T14:57:09Z</dcterms:modified>
  <cp:category/>
</cp:coreProperties>
</file>