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03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61" r:id="rId47"/>
    <p:sldId id="557" r:id="rId48"/>
    <p:sldId id="558" r:id="rId49"/>
    <p:sldId id="559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2" r:id="rId60"/>
    <p:sldId id="512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1"/>
    <p:restoredTop sz="94643"/>
  </p:normalViewPr>
  <p:slideViewPr>
    <p:cSldViewPr>
      <p:cViewPr varScale="1">
        <p:scale>
          <a:sx n="115" d="100"/>
          <a:sy n="115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4.xml"/><Relationship Id="rId2" Type="http://schemas.openxmlformats.org/officeDocument/2006/relationships/slide" Target="slides/slide53.xml"/><Relationship Id="rId1" Type="http://schemas.openxmlformats.org/officeDocument/2006/relationships/slide" Target="slides/slide52.xml"/><Relationship Id="rId6" Type="http://schemas.openxmlformats.org/officeDocument/2006/relationships/slide" Target="slides/slide59.xml"/><Relationship Id="rId5" Type="http://schemas.openxmlformats.org/officeDocument/2006/relationships/slide" Target="slides/slide57.xml"/><Relationship Id="rId4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59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24597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3,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gNfN4jGhrNuKEKpr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A2 is out!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>
                <a:hlinkClick r:id="rId2"/>
              </a:rPr>
              <a:t>https://goo.gl/forms/gNfN4jGhrNuKEKpr1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class on Monday</a:t>
            </a:r>
          </a:p>
          <a:p>
            <a:pPr lvl="1"/>
            <a:r>
              <a:rPr lang="en-US" dirty="0"/>
              <a:t>We’ll be back in regular classroom on Wednesday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Sliding window (so far)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undelivered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1490454443</TotalTime>
  <Pages>7</Pages>
  <Words>2812</Words>
  <Application>Microsoft Macintosh PowerPoint</Application>
  <PresentationFormat>On-screen Show (4:3)</PresentationFormat>
  <Paragraphs>727</Paragraphs>
  <Slides>60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ＭＳ Ｐゴシック</vt:lpstr>
      <vt:lpstr>Arial</vt:lpstr>
      <vt:lpstr>Arial Black</vt:lpstr>
      <vt:lpstr>Courier New</vt:lpstr>
      <vt:lpstr>Gill Sans</vt:lpstr>
      <vt:lpstr>Helvetica</vt:lpstr>
      <vt:lpstr>Math3</vt:lpstr>
      <vt:lpstr>Monotype Sorts</vt:lpstr>
      <vt:lpstr>Symbol</vt:lpstr>
      <vt:lpstr>Tahoma</vt:lpstr>
      <vt:lpstr>Times New Roman</vt:lpstr>
      <vt:lpstr>Wingdings</vt:lpstr>
      <vt:lpstr>dbllineb</vt:lpstr>
      <vt:lpstr>Worksheet</vt:lpstr>
      <vt:lpstr>EECS 489 Computer Networks  Fall 2018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Announcements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1266</cp:revision>
  <cp:lastPrinted>1999-09-08T17:25:07Z</cp:lastPrinted>
  <dcterms:created xsi:type="dcterms:W3CDTF">2014-01-14T18:15:50Z</dcterms:created>
  <dcterms:modified xsi:type="dcterms:W3CDTF">2018-10-03T21:53:56Z</dcterms:modified>
  <cp:category/>
</cp:coreProperties>
</file>