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487" r:id="rId3"/>
    <p:sldId id="557" r:id="rId4"/>
    <p:sldId id="558" r:id="rId5"/>
    <p:sldId id="560" r:id="rId6"/>
    <p:sldId id="561" r:id="rId7"/>
    <p:sldId id="592" r:id="rId8"/>
    <p:sldId id="564" r:id="rId9"/>
    <p:sldId id="589" r:id="rId10"/>
    <p:sldId id="590" r:id="rId11"/>
    <p:sldId id="591" r:id="rId12"/>
    <p:sldId id="566" r:id="rId13"/>
    <p:sldId id="570" r:id="rId14"/>
    <p:sldId id="598" r:id="rId15"/>
    <p:sldId id="569" r:id="rId16"/>
    <p:sldId id="571" r:id="rId17"/>
    <p:sldId id="573" r:id="rId18"/>
    <p:sldId id="574" r:id="rId19"/>
    <p:sldId id="593" r:id="rId20"/>
    <p:sldId id="577" r:id="rId21"/>
    <p:sldId id="594" r:id="rId22"/>
    <p:sldId id="582" r:id="rId23"/>
    <p:sldId id="597" r:id="rId24"/>
    <p:sldId id="596" r:id="rId25"/>
    <p:sldId id="524" r:id="rId26"/>
    <p:sldId id="586" r:id="rId27"/>
    <p:sldId id="602" r:id="rId28"/>
    <p:sldId id="603" r:id="rId29"/>
    <p:sldId id="587" r:id="rId30"/>
    <p:sldId id="527" r:id="rId31"/>
    <p:sldId id="529" r:id="rId32"/>
    <p:sldId id="532" r:id="rId33"/>
    <p:sldId id="533" r:id="rId34"/>
    <p:sldId id="548" r:id="rId35"/>
    <p:sldId id="555" r:id="rId36"/>
    <p:sldId id="599" r:id="rId37"/>
    <p:sldId id="600" r:id="rId38"/>
    <p:sldId id="595" r:id="rId39"/>
    <p:sldId id="549" r:id="rId40"/>
    <p:sldId id="550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8"/>
    <p:restoredTop sz="94643"/>
  </p:normalViewPr>
  <p:slideViewPr>
    <p:cSldViewPr>
      <p:cViewPr varScale="1">
        <p:scale>
          <a:sx n="115" d="100"/>
          <a:sy n="115" d="100"/>
        </p:scale>
        <p:origin x="3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31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31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33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7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14,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particular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>
                <a:solidFill>
                  <a:srgbClr val="0000FF"/>
                </a:solidFill>
              </a:rPr>
              <a:t>OpenFlow</a:t>
            </a:r>
            <a:r>
              <a:rPr lang="en-US" dirty="0"/>
              <a:t> is a recent proposal for forwarding</a:t>
            </a:r>
          </a:p>
          <a:p>
            <a:pPr lvl="1"/>
            <a:r>
              <a:rPr lang="en-US" dirty="0"/>
              <a:t>Standardized interface to switch</a:t>
            </a:r>
          </a:p>
          <a:p>
            <a:pPr lvl="1"/>
            <a:r>
              <a:rPr lang="en-US" dirty="0"/>
              <a:t>Configuration in terms of flow entries: &lt;header, action&gt;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Compute configuration of each physical device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that simplifies configuration</a:t>
            </a:r>
          </a:p>
          <a:p>
            <a:pPr lvl="1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away various distributed mechanisms</a:t>
            </a:r>
          </a:p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Make decisions based on entire network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08403-FD2D-AC46-AF9E-8177F9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whatever the correctness of whatever we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networking today is largely the study of the Internet</a:t>
            </a:r>
          </a:p>
          <a:p>
            <a:pPr lvl="1"/>
            <a:r>
              <a:rPr lang="en-US" dirty="0"/>
              <a:t>BUT </a:t>
            </a:r>
            <a:r>
              <a:rPr lang="en-US" dirty="0">
                <a:solidFill>
                  <a:srgbClr val="0000FF"/>
                </a:solidFill>
              </a:rPr>
              <a:t>we do not really have an academic discipline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045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/>
              <a:t>Robustness to failures: leverage strong theory of reliable distributed system for control plane</a:t>
            </a:r>
          </a:p>
          <a:p>
            <a:pPr lvl="1"/>
            <a:r>
              <a:rPr lang="en-US" dirty="0"/>
              <a:t>Dependability, security: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for SDN in the wide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WAN-SDN (B4)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58" y="1600200"/>
            <a:ext cx="71846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fields in “systems”: OS, DB, etc.</a:t>
            </a:r>
          </a:p>
          <a:p>
            <a:pPr lvl="1"/>
            <a:r>
              <a:rPr lang="en-US"/>
              <a:t>Teach basic principles</a:t>
            </a:r>
          </a:p>
          <a:p>
            <a:pPr lvl="1"/>
            <a:r>
              <a:rPr lang="en-US"/>
              <a:t>Are easily managed</a:t>
            </a:r>
          </a:p>
          <a:p>
            <a:pPr lvl="1"/>
            <a:r>
              <a:rPr lang="en-US"/>
              <a:t>Continue to evolve </a:t>
            </a:r>
          </a:p>
          <a:p>
            <a:r>
              <a:rPr lang="en-US"/>
              <a:t>Networking:</a:t>
            </a:r>
          </a:p>
          <a:p>
            <a:pPr lvl="1"/>
            <a:r>
              <a:rPr lang="en-US"/>
              <a:t>Teach big bag of protocols</a:t>
            </a:r>
          </a:p>
          <a:p>
            <a:pPr lvl="1"/>
            <a:r>
              <a:rPr lang="en-US"/>
              <a:t>Notoriously difficult to manage</a:t>
            </a:r>
          </a:p>
          <a:p>
            <a:pPr lvl="1"/>
            <a:r>
              <a:rPr lang="en-US"/>
              <a:t>Evolves very slowly</a:t>
            </a:r>
          </a:p>
          <a:p>
            <a:r>
              <a:rPr lang="en-US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1490454007</TotalTime>
  <Pages>7</Pages>
  <Words>2114</Words>
  <Application>Microsoft Macintosh PowerPoint</Application>
  <PresentationFormat>On-screen Show (4:3)</PresentationFormat>
  <Paragraphs>523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Arial</vt:lpstr>
      <vt:lpstr>Arial Black</vt:lpstr>
      <vt:lpstr>Calibri</vt:lpstr>
      <vt:lpstr>Courier New</vt:lpstr>
      <vt:lpstr>Gill Sans</vt:lpstr>
      <vt:lpstr>Gill Sans MT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Traffic engineering</vt:lpstr>
      <vt:lpstr>Traffic engineering: Difficult</vt:lpstr>
      <vt:lpstr>Traffic engineering: Difficult</vt:lpstr>
      <vt:lpstr>Traffic engineering: Difficult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Separate concerns with abstractions</vt:lpstr>
      <vt:lpstr>#1: Forwarding abstraction</vt:lpstr>
      <vt:lpstr>Separate concerns with abstractions</vt:lpstr>
      <vt:lpstr>#2: Network state abstraction</vt:lpstr>
      <vt:lpstr>Separate concerns with abstractions</vt:lpstr>
      <vt:lpstr>#3: Specification abstraction</vt:lpstr>
      <vt:lpstr>Separate concerns with abstractions</vt:lpstr>
      <vt:lpstr>5-minute break!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SDN: Many challenges remain</vt:lpstr>
      <vt:lpstr>Some progress for SDN in the wide area</vt:lpstr>
      <vt:lpstr>Google’s WAN-SDN (B4)</vt:lpstr>
      <vt:lpstr>Summary</vt:lpstr>
      <vt:lpstr>OpenFlow: Controller-to-switch messages</vt:lpstr>
      <vt:lpstr>OpenFlow: Switch-to-controller messages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1236</cp:revision>
  <cp:lastPrinted>1999-09-08T17:25:07Z</cp:lastPrinted>
  <dcterms:created xsi:type="dcterms:W3CDTF">2014-01-14T18:15:50Z</dcterms:created>
  <dcterms:modified xsi:type="dcterms:W3CDTF">2018-11-14T21:16:24Z</dcterms:modified>
  <cp:category/>
</cp:coreProperties>
</file>