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487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55" r:id="rId17"/>
    <p:sldId id="536" r:id="rId18"/>
    <p:sldId id="540" r:id="rId19"/>
    <p:sldId id="541" r:id="rId20"/>
    <p:sldId id="542" r:id="rId21"/>
    <p:sldId id="543" r:id="rId22"/>
    <p:sldId id="502" r:id="rId23"/>
    <p:sldId id="503" r:id="rId24"/>
    <p:sldId id="544" r:id="rId25"/>
    <p:sldId id="545" r:id="rId26"/>
    <p:sldId id="546" r:id="rId27"/>
    <p:sldId id="547" r:id="rId28"/>
    <p:sldId id="548" r:id="rId29"/>
    <p:sldId id="550" r:id="rId30"/>
    <p:sldId id="551" r:id="rId31"/>
    <p:sldId id="552" r:id="rId32"/>
    <p:sldId id="553" r:id="rId33"/>
    <p:sldId id="554" r:id="rId34"/>
    <p:sldId id="512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7"/>
    <p:restoredTop sz="96291"/>
  </p:normalViewPr>
  <p:slideViewPr>
    <p:cSldViewPr snapToGrid="0">
      <p:cViewPr varScale="1">
        <p:scale>
          <a:sx n="119" d="100"/>
          <a:sy n="119" d="100"/>
        </p:scale>
        <p:origin x="1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11,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grades will be released by </a:t>
            </a:r>
            <a:r>
              <a:rPr lang="en-US" dirty="0">
                <a:solidFill>
                  <a:srgbClr val="0000FF"/>
                </a:solidFill>
              </a:rPr>
              <a:t>tomorrow</a:t>
            </a:r>
          </a:p>
          <a:p>
            <a:pPr lvl="1"/>
            <a:r>
              <a:rPr lang="en-US" dirty="0"/>
              <a:t>Along with relevant details </a:t>
            </a:r>
            <a:r>
              <a:rPr lang="en-US"/>
              <a:t>(grade distribution</a:t>
            </a:r>
            <a:r>
              <a:rPr lang="en-US" dirty="0"/>
              <a:t>, regrading, etc.)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office hours today</a:t>
            </a:r>
          </a:p>
          <a:p>
            <a:pPr lvl="1"/>
            <a:r>
              <a:rPr lang="en-US" dirty="0"/>
              <a:t>Instead, it’s on Thursday 1230PM to 2PM (</a:t>
            </a:r>
            <a:r>
              <a:rPr lang="en-US" dirty="0">
                <a:solidFill>
                  <a:srgbClr val="0000FF"/>
                </a:solidFill>
              </a:rPr>
              <a:t>only for this week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281: 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  <p:sp>
        <p:nvSpPr>
          <p:cNvPr id="138" name="Footer Placeholder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1490453952</TotalTime>
  <Pages>7</Pages>
  <Words>2230</Words>
  <Application>Microsoft Macintosh PowerPoint</Application>
  <PresentationFormat>On-screen Show (4:3)</PresentationFormat>
  <Paragraphs>567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EECS 489 Computer Networks  Winter 2024</vt:lpstr>
      <vt:lpstr>Agenda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5-minute break!</vt:lpstr>
      <vt:lpstr>Announcements</vt:lpstr>
      <vt:lpstr>Goal of routing</vt:lpstr>
      <vt:lpstr>Example</vt:lpstr>
      <vt:lpstr>Example</vt:lpstr>
      <vt:lpstr>Least-cost path routing</vt:lpstr>
      <vt:lpstr>Least-cost routes</vt:lpstr>
      <vt:lpstr>EECS 281:  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1245</cp:revision>
  <cp:lastPrinted>1999-09-08T17:25:07Z</cp:lastPrinted>
  <dcterms:created xsi:type="dcterms:W3CDTF">2014-01-14T18:15:50Z</dcterms:created>
  <dcterms:modified xsi:type="dcterms:W3CDTF">2024-03-07T15:11:16Z</dcterms:modified>
  <cp:category/>
</cp:coreProperties>
</file>