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487" r:id="rId3"/>
    <p:sldId id="513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9" r:id="rId16"/>
    <p:sldId id="530" r:id="rId17"/>
    <p:sldId id="528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02" r:id="rId29"/>
    <p:sldId id="503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62" r:id="rId38"/>
    <p:sldId id="563" r:id="rId39"/>
    <p:sldId id="564" r:id="rId40"/>
    <p:sldId id="565" r:id="rId41"/>
    <p:sldId id="566" r:id="rId42"/>
    <p:sldId id="567" r:id="rId43"/>
    <p:sldId id="568" r:id="rId44"/>
    <p:sldId id="569" r:id="rId45"/>
    <p:sldId id="570" r:id="rId46"/>
    <p:sldId id="571" r:id="rId47"/>
    <p:sldId id="572" r:id="rId48"/>
    <p:sldId id="573" r:id="rId49"/>
    <p:sldId id="574" r:id="rId50"/>
    <p:sldId id="575" r:id="rId51"/>
    <p:sldId id="576" r:id="rId52"/>
    <p:sldId id="577" r:id="rId53"/>
    <p:sldId id="578" r:id="rId54"/>
    <p:sldId id="579" r:id="rId55"/>
    <p:sldId id="580" r:id="rId56"/>
    <p:sldId id="512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64"/>
    <p:restoredTop sz="88049"/>
  </p:normalViewPr>
  <p:slideViewPr>
    <p:cSldViewPr>
      <p:cViewPr varScale="1">
        <p:scale>
          <a:sx n="122" d="100"/>
          <a:sy n="122" d="100"/>
        </p:scale>
        <p:origin x="14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20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19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12,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5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3 due this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/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/>
              <a:t>: SDN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1490453839</TotalTime>
  <Pages>7</Pages>
  <Words>2702</Words>
  <Application>Microsoft Macintosh PowerPoint</Application>
  <PresentationFormat>On-screen Show (4:3)</PresentationFormat>
  <Paragraphs>712</Paragraphs>
  <Slides>56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ＭＳ Ｐゴシック</vt:lpstr>
      <vt:lpstr>宋体</vt:lpstr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Document</vt:lpstr>
      <vt:lpstr>EECS 489 Computer Networks  Fall 2018</vt:lpstr>
      <vt:lpstr>Agenda</vt:lpstr>
      <vt:lpstr> Topology &amp; policy shaped by inter-AS business relationship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Announcements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1222</cp:revision>
  <cp:lastPrinted>1999-09-08T17:25:07Z</cp:lastPrinted>
  <dcterms:created xsi:type="dcterms:W3CDTF">2014-01-14T18:15:50Z</dcterms:created>
  <dcterms:modified xsi:type="dcterms:W3CDTF">2018-11-12T20:06:35Z</dcterms:modified>
  <cp:category/>
</cp:coreProperties>
</file>